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5.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8" r:id="rId4"/>
    <p:sldMasterId id="2147483702" r:id="rId5"/>
    <p:sldMasterId id="2147483714" r:id="rId6"/>
    <p:sldMasterId id="2147483738" r:id="rId7"/>
    <p:sldMasterId id="2147483750" r:id="rId8"/>
    <p:sldMasterId id="2147483762" r:id="rId9"/>
    <p:sldMasterId id="2147483774" r:id="rId10"/>
    <p:sldMasterId id="2147483786" r:id="rId11"/>
    <p:sldMasterId id="2147483800" r:id="rId12"/>
    <p:sldMasterId id="2147483812" r:id="rId13"/>
    <p:sldMasterId id="2147483824" r:id="rId14"/>
  </p:sldMasterIdLst>
  <p:notesMasterIdLst>
    <p:notesMasterId r:id="rId90"/>
  </p:notesMasterIdLst>
  <p:sldIdLst>
    <p:sldId id="3225" r:id="rId15"/>
    <p:sldId id="257" r:id="rId16"/>
    <p:sldId id="258" r:id="rId17"/>
    <p:sldId id="445" r:id="rId18"/>
    <p:sldId id="510" r:id="rId19"/>
    <p:sldId id="262" r:id="rId20"/>
    <p:sldId id="294" r:id="rId21"/>
    <p:sldId id="446" r:id="rId22"/>
    <p:sldId id="507" r:id="rId23"/>
    <p:sldId id="267" r:id="rId24"/>
    <p:sldId id="268" r:id="rId25"/>
    <p:sldId id="495" r:id="rId26"/>
    <p:sldId id="277" r:id="rId27"/>
    <p:sldId id="269" r:id="rId28"/>
    <p:sldId id="270" r:id="rId29"/>
    <p:sldId id="290" r:id="rId30"/>
    <p:sldId id="276" r:id="rId31"/>
    <p:sldId id="3184" r:id="rId32"/>
    <p:sldId id="279" r:id="rId33"/>
    <p:sldId id="283" r:id="rId34"/>
    <p:sldId id="449" r:id="rId35"/>
    <p:sldId id="450" r:id="rId36"/>
    <p:sldId id="435" r:id="rId37"/>
    <p:sldId id="442" r:id="rId38"/>
    <p:sldId id="448" r:id="rId39"/>
    <p:sldId id="443" r:id="rId40"/>
    <p:sldId id="284" r:id="rId41"/>
    <p:sldId id="451" r:id="rId42"/>
    <p:sldId id="469" r:id="rId43"/>
    <p:sldId id="552" r:id="rId44"/>
    <p:sldId id="288" r:id="rId45"/>
    <p:sldId id="292" r:id="rId46"/>
    <p:sldId id="309" r:id="rId47"/>
    <p:sldId id="310" r:id="rId48"/>
    <p:sldId id="320" r:id="rId49"/>
    <p:sldId id="324" r:id="rId50"/>
    <p:sldId id="335" r:id="rId51"/>
    <p:sldId id="340" r:id="rId52"/>
    <p:sldId id="341" r:id="rId53"/>
    <p:sldId id="345" r:id="rId54"/>
    <p:sldId id="352" r:id="rId55"/>
    <p:sldId id="354" r:id="rId56"/>
    <p:sldId id="453" r:id="rId57"/>
    <p:sldId id="452" r:id="rId58"/>
    <p:sldId id="356" r:id="rId59"/>
    <p:sldId id="357" r:id="rId60"/>
    <p:sldId id="360" r:id="rId61"/>
    <p:sldId id="361" r:id="rId62"/>
    <p:sldId id="362" r:id="rId63"/>
    <p:sldId id="371" r:id="rId64"/>
    <p:sldId id="372" r:id="rId65"/>
    <p:sldId id="373" r:id="rId66"/>
    <p:sldId id="380" r:id="rId67"/>
    <p:sldId id="381" r:id="rId68"/>
    <p:sldId id="385" r:id="rId69"/>
    <p:sldId id="386" r:id="rId70"/>
    <p:sldId id="387" r:id="rId71"/>
    <p:sldId id="403" r:id="rId72"/>
    <p:sldId id="447" r:id="rId73"/>
    <p:sldId id="3226" r:id="rId74"/>
    <p:sldId id="3227" r:id="rId75"/>
    <p:sldId id="508" r:id="rId76"/>
    <p:sldId id="519" r:id="rId77"/>
    <p:sldId id="418" r:id="rId78"/>
    <p:sldId id="419" r:id="rId79"/>
    <p:sldId id="420" r:id="rId80"/>
    <p:sldId id="424" r:id="rId81"/>
    <p:sldId id="433" r:id="rId82"/>
    <p:sldId id="434" r:id="rId83"/>
    <p:sldId id="423" r:id="rId84"/>
    <p:sldId id="3224" r:id="rId85"/>
    <p:sldId id="454" r:id="rId86"/>
    <p:sldId id="455" r:id="rId87"/>
    <p:sldId id="426" r:id="rId88"/>
    <p:sldId id="427"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13AC59A8-A800-6F4B-BAAB-F1D52A98853E}">
          <p14:sldIdLst>
            <p14:sldId id="3225"/>
            <p14:sldId id="257"/>
            <p14:sldId id="258"/>
            <p14:sldId id="445"/>
            <p14:sldId id="510"/>
            <p14:sldId id="262"/>
            <p14:sldId id="294"/>
            <p14:sldId id="446"/>
            <p14:sldId id="507"/>
          </p14:sldIdLst>
        </p14:section>
        <p14:section name="Chapters" id="{90C6BDA4-9C84-B344-A830-F91B38756318}">
          <p14:sldIdLst>
            <p14:sldId id="267"/>
            <p14:sldId id="268"/>
            <p14:sldId id="495"/>
            <p14:sldId id="277"/>
            <p14:sldId id="269"/>
            <p14:sldId id="270"/>
            <p14:sldId id="290"/>
            <p14:sldId id="276"/>
            <p14:sldId id="3184"/>
            <p14:sldId id="279"/>
            <p14:sldId id="283"/>
            <p14:sldId id="449"/>
            <p14:sldId id="450"/>
            <p14:sldId id="435"/>
            <p14:sldId id="442"/>
            <p14:sldId id="448"/>
            <p14:sldId id="443"/>
            <p14:sldId id="284"/>
            <p14:sldId id="451"/>
            <p14:sldId id="469"/>
            <p14:sldId id="552"/>
            <p14:sldId id="288"/>
            <p14:sldId id="292"/>
            <p14:sldId id="309"/>
            <p14:sldId id="310"/>
            <p14:sldId id="320"/>
            <p14:sldId id="324"/>
            <p14:sldId id="335"/>
            <p14:sldId id="340"/>
            <p14:sldId id="341"/>
            <p14:sldId id="345"/>
            <p14:sldId id="352"/>
            <p14:sldId id="354"/>
            <p14:sldId id="453"/>
            <p14:sldId id="452"/>
            <p14:sldId id="356"/>
            <p14:sldId id="357"/>
            <p14:sldId id="360"/>
            <p14:sldId id="361"/>
            <p14:sldId id="362"/>
            <p14:sldId id="371"/>
            <p14:sldId id="372"/>
            <p14:sldId id="373"/>
            <p14:sldId id="380"/>
            <p14:sldId id="381"/>
            <p14:sldId id="385"/>
            <p14:sldId id="386"/>
            <p14:sldId id="387"/>
            <p14:sldId id="403"/>
            <p14:sldId id="447"/>
            <p14:sldId id="3226"/>
            <p14:sldId id="3227"/>
            <p14:sldId id="508"/>
            <p14:sldId id="519"/>
            <p14:sldId id="418"/>
            <p14:sldId id="419"/>
            <p14:sldId id="420"/>
            <p14:sldId id="424"/>
          </p14:sldIdLst>
        </p14:section>
        <p14:section name="Conclusion" id="{4FF1599E-BBD0-8640-A8C3-445E84C44226}">
          <p14:sldIdLst>
            <p14:sldId id="433"/>
            <p14:sldId id="434"/>
            <p14:sldId id="423"/>
            <p14:sldId id="3224"/>
            <p14:sldId id="454"/>
            <p14:sldId id="455"/>
            <p14:sldId id="426"/>
            <p14:sldId id="4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554" autoAdjust="0"/>
    <p:restoredTop sz="79686" autoAdjust="0"/>
  </p:normalViewPr>
  <p:slideViewPr>
    <p:cSldViewPr snapToGrid="0" snapToObjects="1">
      <p:cViewPr varScale="1">
        <p:scale>
          <a:sx n="72" d="100"/>
          <a:sy n="72" d="100"/>
        </p:scale>
        <p:origin x="208" y="1104"/>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varScale="1">
      <p:scale>
        <a:sx n="90" d="100"/>
        <a:sy n="90" d="100"/>
      </p:scale>
      <p:origin x="0" y="94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4/21/22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What should we do when we don't comprehend God's purposes? Job tells us to accept his ways—especially when we cannot figure out his reasons.</a:t>
            </a:r>
          </a:p>
        </p:txBody>
      </p:sp>
    </p:spTree>
    <p:extLst>
      <p:ext uri="{BB962C8B-B14F-4D97-AF65-F5344CB8AC3E}">
        <p14:creationId xmlns:p14="http://schemas.microsoft.com/office/powerpoint/2010/main" val="1389134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God blessed Job's character of righteousness with great possessions to show his sovereign blessing on his life (1:1-5).</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____________</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11</a:t>
            </a:fld>
            <a:endParaRPr lang="en-US" sz="1200">
              <a:cs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Longman arguments given </a:t>
            </a:r>
            <a:r>
              <a:rPr lang="en-US" sz="1200" kern="1200" dirty="0">
                <a:solidFill>
                  <a:schemeClr val="tx1"/>
                </a:solidFill>
                <a:effectLst/>
                <a:latin typeface="Times New Roman" pitchFamily="-105" charset="0"/>
                <a:ea typeface="ＭＳ Ｐゴシック" pitchFamily="-105" charset="-128"/>
                <a:cs typeface="ＭＳ Ｐゴシック" pitchFamily="-105" charset="-128"/>
              </a:rPr>
              <a:t>19 Aug 2019 seminar, Singapore Bible College</a:t>
            </a:r>
            <a:r>
              <a:rPr lang="en-SG"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80000"/>
              </a:lnSpc>
              <a:spcBef>
                <a:spcPct val="0"/>
              </a:spcBef>
              <a:spcAft>
                <a:spcPct val="0"/>
              </a:spcAft>
              <a:buClrTx/>
              <a:buSzTx/>
              <a:buFontTx/>
              <a:buNone/>
              <a:tabLst/>
              <a:defRPr/>
            </a:pPr>
            <a:fld id="{A650FD30-C446-FA4F-9B38-783EC8AA97A2}" type="slidenum">
              <a:rPr kumimoji="0" lang="en-US" sz="1200" b="0"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8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765721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Satan assaulted Job twice but he remained true to God as background for his friends' accusations against his character (1:6–2:10).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13</a:t>
            </a:fld>
            <a:endParaRPr lang="en-US"/>
          </a:p>
        </p:txBody>
      </p:sp>
    </p:spTree>
    <p:extLst>
      <p:ext uri="{BB962C8B-B14F-4D97-AF65-F5344CB8AC3E}">
        <p14:creationId xmlns:p14="http://schemas.microsoft.com/office/powerpoint/2010/main" val="557548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endParaRPr lang="en-US">
              <a:latin typeface="Arial"/>
              <a:ea typeface="ＭＳ Ｐゴシック" charset="0"/>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Satan's first assault against Job under God's sovereign limitations takes all his possessions and children, but Job responds righteously (1:6-22).</a:t>
            </a:r>
            <a:r>
              <a:rPr lang="en-SG">
                <a:effectLst/>
              </a:rPr>
              <a:t> </a:t>
            </a:r>
            <a:endParaRPr lang="en-SG">
              <a:effectLst/>
              <a:latin typeface="Arial"/>
              <a:cs typeface="Arial"/>
            </a:endParaRPr>
          </a:p>
          <a:p>
            <a:endParaRPr lang="en-US"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Scene 2 (Heaven): Satan’s limitations are contrasted with God’s sovereignty as he tests Job, as Satan attributes his righteousness to material blessing (1:6-12).</a:t>
            </a:r>
            <a:r>
              <a:rPr lang="en-SG">
                <a:effectLst/>
                <a:latin typeface="Arial"/>
                <a:cs typeface="Arial"/>
              </a:rPr>
              <a:t> </a:t>
            </a:r>
            <a:endParaRPr lang="en-SG">
              <a:effectLst/>
              <a:latin typeface="Arial"/>
              <a:ea typeface="ＭＳ Ｐゴシック" charset="0"/>
              <a:cs typeface="Arial"/>
            </a:endParaRPr>
          </a:p>
          <a:p>
            <a:r>
              <a:rPr lang="en-SG">
                <a:effectLst/>
                <a:latin typeface="Arial"/>
                <a:ea typeface="ＭＳ Ｐゴシック" charset="0"/>
                <a:cs typeface="Arial"/>
              </a:rPr>
              <a:t>_______</a:t>
            </a:r>
          </a:p>
          <a:p>
            <a:endParaRPr lang="en-SG">
              <a:effectLst/>
              <a:latin typeface="Arial"/>
              <a:ea typeface="ＭＳ Ｐゴシック" charset="0"/>
              <a:cs typeface="Arial"/>
            </a:endParaRPr>
          </a:p>
          <a:p>
            <a:r>
              <a:rPr lang="en-US">
                <a:latin typeface="Arial"/>
                <a:ea typeface="ＭＳ Ｐゴシック" charset="0"/>
                <a:cs typeface="Arial"/>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14</a:t>
            </a:fld>
            <a:endParaRPr lang="en-US" sz="1200">
              <a:cs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Scene 3 (Uz): Satan responds to God's permission by taking all of Job's possessions and children, but is rebuked by Job's righteous response (1:13-22).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15</a:t>
            </a:fld>
            <a:endParaRPr lang="en-US"/>
          </a:p>
        </p:txBody>
      </p:sp>
    </p:spTree>
    <p:extLst>
      <p:ext uri="{BB962C8B-B14F-4D97-AF65-F5344CB8AC3E}">
        <p14:creationId xmlns:p14="http://schemas.microsoft.com/office/powerpoint/2010/main" val="1661041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Times New Roman"/>
                <a:cs typeface="Arial"/>
              </a:rPr>
              <a:t>Satan's second assault against Job under God's sovereign limitations takes his health, but again Job responds righteously (2:1-10).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17</a:t>
            </a:fld>
            <a:endParaRPr lang="en-US"/>
          </a:p>
        </p:txBody>
      </p:sp>
    </p:spTree>
    <p:extLst>
      <p:ext uri="{BB962C8B-B14F-4D97-AF65-F5344CB8AC3E}">
        <p14:creationId xmlns:p14="http://schemas.microsoft.com/office/powerpoint/2010/main" val="1951991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Scene 5 (Uz): Satan responds to God's permission by hurting Job with sores and a merciless wife, yet Job again responds righteously (2:7-10).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19</a:t>
            </a:fld>
            <a:endParaRPr lang="en-US"/>
          </a:p>
        </p:txBody>
      </p:sp>
    </p:spTree>
    <p:extLst>
      <p:ext uri="{BB962C8B-B14F-4D97-AF65-F5344CB8AC3E}">
        <p14:creationId xmlns:p14="http://schemas.microsoft.com/office/powerpoint/2010/main" val="3008289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3AD63748-20AB-0B49-8382-705374B3CF17}" type="slidenum">
              <a:rPr lang="en-US" sz="1200"/>
              <a:pPr eaLnBrk="1" hangingPunct="1"/>
              <a:t>20</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Eliphaz the Temanite, Bildad the Shuhite, and Zophar the Naamathite, sat in silence with Job for a week in the custom of the day so Job could first express his grief (2:11-13).</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21</a:t>
            </a:fld>
            <a:endParaRPr lang="en-US"/>
          </a:p>
        </p:txBody>
      </p:sp>
    </p:spTree>
    <p:extLst>
      <p:ext uri="{BB962C8B-B14F-4D97-AF65-F5344CB8AC3E}">
        <p14:creationId xmlns:p14="http://schemas.microsoft.com/office/powerpoint/2010/main" val="1126540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Maybe you also are living right but experiencing pain.</a:t>
            </a:r>
          </a:p>
          <a:p>
            <a:r>
              <a:rPr lang="en-US">
                <a:latin typeface="Arial"/>
                <a:cs typeface="Arial"/>
              </a:rPr>
              <a:t>Many times suffering comes from sin (break the law, hurt people you love).</a:t>
            </a:r>
          </a:p>
          <a:p>
            <a:r>
              <a:rPr lang="en-US">
                <a:latin typeface="Arial"/>
                <a:cs typeface="Arial"/>
              </a:rPr>
              <a:t>But perhaps you have done nothing to deserve your suffering (living</a:t>
            </a:r>
            <a:r>
              <a:rPr lang="en-US" baseline="0">
                <a:latin typeface="Arial"/>
                <a:cs typeface="Arial"/>
              </a:rPr>
              <a:t> for others, loving God and people</a:t>
            </a:r>
            <a:r>
              <a:rPr lang="en-US">
                <a:latin typeface="Arial"/>
                <a:cs typeface="Arial"/>
              </a:rPr>
              <a:t>). </a:t>
            </a:r>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a:ln/>
        </p:spPr>
      </p:sp>
      <p:sp>
        <p:nvSpPr>
          <p:cNvPr id="1126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endParaRPr lang="en-US">
              <a:latin typeface="Arial"/>
              <a:ea typeface="ＭＳ Ｐゴシック" charset="0"/>
              <a:cs typeface="Arial"/>
            </a:endParaRPr>
          </a:p>
          <a:p>
            <a:r>
              <a:rPr lang="en-US">
                <a:latin typeface="Arial"/>
                <a:ea typeface="ＭＳ Ｐゴシック" charset="0"/>
                <a:cs typeface="Arial"/>
              </a:rPr>
              <a:t>Rabbi Kushner was a Jewish rabbi who cared for his congregation. His people had the same kinds of issues we all face––</a:t>
            </a:r>
          </a:p>
        </p:txBody>
      </p:sp>
      <p:sp>
        <p:nvSpPr>
          <p:cNvPr id="11264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C35DCA6-7F68-B64C-A730-A41B04D72EDA}" type="slidenum">
              <a:rPr lang="en-US" sz="1200">
                <a:cs typeface="Times New Roman" charset="0"/>
              </a:rPr>
              <a:pPr eaLnBrk="1" hangingPunct="1"/>
              <a:t>2</a:t>
            </a:fld>
            <a:endParaRPr lang="en-US" sz="1200">
              <a:cs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Wrestling with the reason for pain is natural until God says he won't tell.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shut down debate by saying that this reason for righteous suffering shouldn’t be asked due to his incomprehensibility and sovereignty (Job 3–41).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27</a:t>
            </a:fld>
            <a:endParaRPr lang="en-US"/>
          </a:p>
        </p:txBody>
      </p:sp>
    </p:spTree>
    <p:extLst>
      <p:ext uri="{BB962C8B-B14F-4D97-AF65-F5344CB8AC3E}">
        <p14:creationId xmlns:p14="http://schemas.microsoft.com/office/powerpoint/2010/main" val="2806599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Job and his three friends debated in three cycles the reason for his suffering, each time getting more heated and specific, but not knowing why he suffered (Job 3–26).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28</a:t>
            </a:fld>
            <a:endParaRPr lang="en-US"/>
          </a:p>
        </p:txBody>
      </p:sp>
    </p:spTree>
    <p:extLst>
      <p:ext uri="{BB962C8B-B14F-4D97-AF65-F5344CB8AC3E}">
        <p14:creationId xmlns:p14="http://schemas.microsoft.com/office/powerpoint/2010/main" val="1126540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and last sections of Job are bookends with most of the writing addressing the struggle to find out the reason for Job's suffering.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80000"/>
              </a:lnSpc>
              <a:spcBef>
                <a:spcPct val="0"/>
              </a:spcBef>
              <a:spcAft>
                <a:spcPct val="0"/>
              </a:spcAft>
              <a:buClrTx/>
              <a:buSzTx/>
              <a:buFontTx/>
              <a:buNone/>
              <a:tabLst/>
              <a:defRPr/>
            </a:pPr>
            <a:fld id="{A650FD30-C446-FA4F-9B38-783EC8AA97A2}" type="slidenum">
              <a:rPr kumimoji="0" lang="en-US" sz="1200" b="0"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8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630361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3AD63748-20AB-0B49-8382-705374B3CF17}" type="slidenum">
              <a:rPr lang="en-US" sz="1200"/>
              <a:pPr eaLnBrk="1" hangingPunct="1"/>
              <a:t>31</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DC7251F7-333F-094D-90FE-444528780AF9}" type="slidenum">
              <a:rPr lang="en-US" sz="1200"/>
              <a:pPr eaLnBrk="1" hangingPunct="1"/>
              <a:t>33</a:t>
            </a:fld>
            <a:endParaRPr lang="en-US" sz="120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67CCEEB8-6D19-E24C-9DF5-1A15AF4B5EBE}" type="slidenum">
              <a:rPr lang="en-US" sz="1200"/>
              <a:pPr eaLnBrk="1" hangingPunct="1"/>
              <a:t>34</a:t>
            </a:fld>
            <a:endParaRPr lang="en-US" sz="120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E23D223-992F-9248-8E02-6EEDB72276C2}" type="slidenum">
              <a:rPr lang="en-US" sz="1200"/>
              <a:pPr eaLnBrk="1" hangingPunct="1"/>
              <a:t>35</a:t>
            </a:fld>
            <a:endParaRPr lang="en-US" sz="120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xfrm>
            <a:off x="914400" y="4343400"/>
            <a:ext cx="5029200" cy="284321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r>
              <a:rPr lang="en-US" dirty="0">
                <a:latin typeface="Arial"/>
                <a:ea typeface="ＭＳ Ｐゴシック" charset="0"/>
                <a:cs typeface="Arial"/>
              </a:rPr>
              <a:t>—natural disasters, sickness, divorce, death, problems with children, etc.  In 1981 this led him to write the book </a:t>
            </a:r>
            <a:r>
              <a:rPr lang="en-US" i="1" dirty="0">
                <a:latin typeface="Arial"/>
                <a:ea typeface="ＭＳ Ｐゴシック" charset="0"/>
                <a:cs typeface="Arial"/>
              </a:rPr>
              <a:t>When Bad Things Happen to Good People</a:t>
            </a:r>
            <a:r>
              <a:rPr lang="en-US" dirty="0">
                <a:latin typeface="Arial"/>
                <a:ea typeface="ＭＳ Ｐゴシック" charset="0"/>
                <a:cs typeface="Arial"/>
              </a:rPr>
              <a:t>.  </a:t>
            </a:r>
          </a:p>
          <a:p>
            <a:r>
              <a:rPr lang="en-US" dirty="0">
                <a:latin typeface="Arial"/>
                <a:ea typeface="ＭＳ Ｐゴシック" charset="0"/>
                <a:cs typeface="Arial"/>
              </a:rPr>
              <a:t>Random House says of this book, </a:t>
            </a:r>
            <a:r>
              <a:rPr lang="ru-RU" dirty="0">
                <a:latin typeface="Arial"/>
                <a:ea typeface="ＭＳ Ｐゴシック" charset="0"/>
                <a:cs typeface="Arial"/>
              </a:rPr>
              <a:t>"</a:t>
            </a:r>
            <a:r>
              <a:rPr lang="en-US" dirty="0">
                <a:latin typeface="Arial"/>
                <a:ea typeface="ＭＳ Ｐゴシック" charset="0"/>
                <a:cs typeface="Arial"/>
              </a:rPr>
              <a:t>When Harold Kushner</a:t>
            </a:r>
            <a:r>
              <a:rPr lang="uk-UA" dirty="0">
                <a:latin typeface="Arial"/>
                <a:ea typeface="ＭＳ Ｐゴシック" charset="0"/>
                <a:cs typeface="Arial"/>
              </a:rPr>
              <a:t>'</a:t>
            </a:r>
            <a:r>
              <a:rPr lang="en-US" dirty="0">
                <a:latin typeface="Arial"/>
                <a:ea typeface="ＭＳ Ｐゴシック" charset="0"/>
                <a:cs typeface="Arial"/>
              </a:rPr>
              <a:t>s three-year-old son was diagnosed with a degenerative disease and that he would only live until his early teens, he was faced with one of life</a:t>
            </a:r>
            <a:r>
              <a:rPr lang="uk-UA" dirty="0">
                <a:latin typeface="Arial"/>
                <a:ea typeface="ＭＳ Ｐゴシック" charset="0"/>
                <a:cs typeface="Arial"/>
              </a:rPr>
              <a:t>'</a:t>
            </a:r>
            <a:r>
              <a:rPr lang="en-US" dirty="0">
                <a:latin typeface="Arial"/>
                <a:ea typeface="ＭＳ Ｐゴシック" charset="0"/>
                <a:cs typeface="Arial"/>
              </a:rPr>
              <a:t>s most difficult questions: Why, God? Years later, Rabbi Kushner wrote this straightforward, elegant contemplation of the doubts and fears that arise when tragedy strikes. Kushner shares his wisdom as a rabbi, a parent, a reader, and a human being. Often imitated but never superseded, </a:t>
            </a:r>
            <a:r>
              <a:rPr lang="en-US" b="1" dirty="0">
                <a:latin typeface="Arial"/>
                <a:ea typeface="ＭＳ Ｐゴシック" charset="0"/>
                <a:cs typeface="Arial"/>
              </a:rPr>
              <a:t>When Bad Things Happen to Good People</a:t>
            </a:r>
            <a:r>
              <a:rPr lang="en-US" dirty="0">
                <a:latin typeface="Arial"/>
                <a:ea typeface="ＭＳ Ｐゴシック" charset="0"/>
                <a:cs typeface="Arial"/>
              </a:rPr>
              <a:t> is a classic that offers clear thinking and consolation in times of sorrow.</a:t>
            </a:r>
            <a:r>
              <a:rPr lang="ru-RU" dirty="0">
                <a:latin typeface="Arial"/>
                <a:ea typeface="ＭＳ Ｐゴシック" charset="0"/>
                <a:cs typeface="Arial"/>
              </a:rPr>
              <a:t>"</a:t>
            </a:r>
            <a:r>
              <a:rPr lang="en-US" dirty="0">
                <a:latin typeface="Arial"/>
                <a:ea typeface="ＭＳ Ｐゴシック" charset="0"/>
                <a:cs typeface="Arial"/>
              </a:rPr>
              <a:t> </a:t>
            </a:r>
          </a:p>
          <a:p>
            <a:r>
              <a:rPr lang="en-US" dirty="0">
                <a:latin typeface="Arial"/>
                <a:ea typeface="ＭＳ Ｐゴシック" charset="0"/>
                <a:cs typeface="Arial"/>
              </a:rPr>
              <a:t>So what is his </a:t>
            </a:r>
            <a:r>
              <a:rPr lang="ru-RU" dirty="0">
                <a:latin typeface="Arial"/>
                <a:ea typeface="ＭＳ Ｐゴシック" charset="0"/>
                <a:cs typeface="Arial"/>
              </a:rPr>
              <a:t>"</a:t>
            </a:r>
            <a:r>
              <a:rPr lang="en-US" dirty="0">
                <a:latin typeface="Arial"/>
                <a:ea typeface="ＭＳ Ｐゴシック" charset="0"/>
                <a:cs typeface="Arial"/>
              </a:rPr>
              <a:t>clear thinking</a:t>
            </a:r>
            <a:r>
              <a:rPr lang="ru-RU" dirty="0">
                <a:latin typeface="Arial"/>
                <a:ea typeface="ＭＳ Ｐゴシック" charset="0"/>
                <a:cs typeface="Arial"/>
              </a:rPr>
              <a:t>"</a:t>
            </a:r>
            <a:r>
              <a:rPr lang="en-US" dirty="0">
                <a:latin typeface="Arial"/>
                <a:ea typeface="ＭＳ Ｐゴシック" charset="0"/>
                <a:cs typeface="Arial"/>
              </a:rPr>
              <a:t>?  His thesis is that God is doing all He can to help people, but he can only do so much!  Try to understand that God </a:t>
            </a:r>
            <a:r>
              <a:rPr lang="en-US" i="1" dirty="0">
                <a:latin typeface="Arial"/>
                <a:ea typeface="ＭＳ Ｐゴシック" charset="0"/>
                <a:cs typeface="Arial"/>
              </a:rPr>
              <a:t>could</a:t>
            </a:r>
            <a:r>
              <a:rPr lang="en-US" dirty="0">
                <a:latin typeface="Arial"/>
                <a:ea typeface="ＭＳ Ｐゴシック" charset="0"/>
                <a:cs typeface="Arial"/>
              </a:rPr>
              <a:t> solve your problem if he was only </a:t>
            </a:r>
            <a:r>
              <a:rPr lang="en-US" i="1" dirty="0">
                <a:latin typeface="Arial"/>
                <a:ea typeface="ＭＳ Ｐゴシック" charset="0"/>
                <a:cs typeface="Arial"/>
              </a:rPr>
              <a:t>able</a:t>
            </a:r>
            <a:r>
              <a:rPr lang="en-US" dirty="0">
                <a:latin typeface="Arial"/>
                <a:ea typeface="ＭＳ Ｐゴシック" charset="0"/>
                <a:cs typeface="Arial"/>
              </a:rPr>
              <a:t> to do it.</a:t>
            </a:r>
          </a:p>
          <a:p>
            <a:r>
              <a:rPr lang="en-US" dirty="0">
                <a:latin typeface="Arial"/>
                <a:ea typeface="ＭＳ Ｐゴシック" charset="0"/>
                <a:cs typeface="Arial"/>
              </a:rPr>
              <a:t>Let</a:t>
            </a:r>
            <a:r>
              <a:rPr lang="uk-UA" dirty="0">
                <a:latin typeface="Arial"/>
                <a:ea typeface="ＭＳ Ｐゴシック" charset="0"/>
                <a:cs typeface="Arial"/>
              </a:rPr>
              <a:t>'</a:t>
            </a:r>
            <a:r>
              <a:rPr lang="en-US" dirty="0">
                <a:latin typeface="Arial"/>
                <a:ea typeface="ＭＳ Ｐゴシック" charset="0"/>
                <a:cs typeface="Arial"/>
              </a:rPr>
              <a:t>s not get duped into thinking that He is just not able to help you!</a:t>
            </a:r>
          </a:p>
        </p:txBody>
      </p:sp>
      <p:sp>
        <p:nvSpPr>
          <p:cNvPr id="11469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2CE1924-E984-5B44-9985-2B856C2BF77F}" type="slidenum">
              <a:rPr lang="en-US" sz="1200">
                <a:cs typeface="Times New Roman" charset="0"/>
              </a:rPr>
              <a:pPr eaLnBrk="1" hangingPunct="1"/>
              <a:t>3</a:t>
            </a:fld>
            <a:endParaRPr lang="en-US" sz="1200">
              <a:cs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CD9C771-BB62-D742-A425-8F34D8F61E01}" type="slidenum">
              <a:rPr lang="en-US" sz="1200"/>
              <a:pPr eaLnBrk="1" hangingPunct="1"/>
              <a:t>37</a:t>
            </a:fld>
            <a:endParaRPr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Elihu angrily rebuked Job and his friends saying that God need not reveal the purpose for Job's suffering although He is speaking to Job through his pain (Job 32–37).</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38</a:t>
            </a:fld>
            <a:endParaRPr lang="en-US"/>
          </a:p>
        </p:txBody>
      </p:sp>
    </p:spTree>
    <p:extLst>
      <p:ext uri="{BB962C8B-B14F-4D97-AF65-F5344CB8AC3E}">
        <p14:creationId xmlns:p14="http://schemas.microsoft.com/office/powerpoint/2010/main" val="843811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EDBF59B-EE2B-DD44-BAB2-C3A06A84DDD2}" type="slidenum">
              <a:rPr lang="en-US" sz="1200"/>
              <a:pPr eaLnBrk="1" hangingPunct="1"/>
              <a:t>39</a:t>
            </a:fld>
            <a:endParaRPr lang="en-US" sz="120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D76C8B-F4B5-5D4F-98CA-F133E11400ED}" type="slidenum">
              <a:rPr lang="en-US" sz="1200"/>
              <a:pPr eaLnBrk="1" hangingPunct="1"/>
              <a:t>41</a:t>
            </a:fld>
            <a:endParaRPr lang="en-US" sz="120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Elihu seems to get it, though he was the youngest of Job's critics. Interestingly, in Job 42 God tells Job to pray for the three friends and gives Elihu a pass. The focus of these key verses is that, despite the craziness and injustice and difficulties of this world, God is not oppressing us. He just does not rescue us from experiencing trials.</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42</a:t>
            </a:fld>
            <a:endParaRPr lang="en-US"/>
          </a:p>
        </p:txBody>
      </p:sp>
    </p:spTree>
    <p:extLst>
      <p:ext uri="{BB962C8B-B14F-4D97-AF65-F5344CB8AC3E}">
        <p14:creationId xmlns:p14="http://schemas.microsoft.com/office/powerpoint/2010/main" val="25342267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LORD tested Job with unanswerable questions to affirm His incomprehensibility, sovereignty, and omnipotence (Job 38–41).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43</a:t>
            </a:fld>
            <a:endParaRPr lang="en-US"/>
          </a:p>
        </p:txBody>
      </p:sp>
    </p:spTree>
    <p:extLst>
      <p:ext uri="{BB962C8B-B14F-4D97-AF65-F5344CB8AC3E}">
        <p14:creationId xmlns:p14="http://schemas.microsoft.com/office/powerpoint/2010/main" val="22800422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CD9C771-BB62-D742-A425-8F34D8F61E01}" type="slidenum">
              <a:rPr lang="en-US" sz="1200"/>
              <a:pPr eaLnBrk="1" hangingPunct="1"/>
              <a:t>44</a:t>
            </a:fld>
            <a:endParaRPr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D04B428-94DC-FA4F-BEA6-268A74C946D6}" type="slidenum">
              <a:rPr lang="en-US" sz="1200"/>
              <a:pPr eaLnBrk="1" hangingPunct="1"/>
              <a:t>45</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64611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Job probably thought God was giving him a FINAL EXAM—but he </a:t>
            </a:r>
            <a:r>
              <a:rPr lang="en-US" dirty="0" err="1">
                <a:latin typeface="Times New Roman" charset="0"/>
                <a:ea typeface="ＭＳ Ｐゴシック" charset="0"/>
                <a:cs typeface="ＭＳ Ｐゴシック" charset="0"/>
              </a:rPr>
              <a:t>didn</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 know that, even though he miserably failed this exam, he would live 140 years after it (42:16).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D04B428-94DC-FA4F-BEA6-268A74C946D6}" type="slidenum">
              <a:rPr lang="en-US" sz="1200"/>
              <a:pPr eaLnBrk="1" hangingPunct="1"/>
              <a:t>48</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64611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Job probably thought God was giving him a FINAL EXAM—but he </a:t>
            </a:r>
            <a:r>
              <a:rPr lang="en-US" dirty="0" err="1">
                <a:latin typeface="Times New Roman" charset="0"/>
                <a:ea typeface="ＭＳ Ｐゴシック" charset="0"/>
                <a:cs typeface="ＭＳ Ｐゴシック" charset="0"/>
              </a:rPr>
              <a:t>didn</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 know that, even though he miserably failed this exam, he would live 140 years after it (42:16).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Think about how pain may hit you despite your innocence.</a:t>
            </a:r>
          </a:p>
          <a:p>
            <a:r>
              <a:rPr lang="en-US">
                <a:latin typeface="Arial"/>
                <a:cs typeface="Arial"/>
              </a:rPr>
              <a:t>What righteous suffering have you experienced in the past?</a:t>
            </a:r>
          </a:p>
          <a:p>
            <a:r>
              <a:rPr lang="en-US">
                <a:latin typeface="Arial"/>
                <a:cs typeface="Arial"/>
              </a:rPr>
              <a:t>What issue are you going through now though it is undeserved?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50</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51</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52</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53</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54</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58</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God probably will not reveal why you are suffering—so rest in your ignorance.</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Too often we think that God owes us a reason. He doesn’t owe us anything!</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Even if he did tell the reason, we would still struggle with his justice due to our sin. </a:t>
            </a:r>
          </a:p>
          <a:p>
            <a:r>
              <a:rPr lang="en-US">
                <a:latin typeface="Times New Roman" charset="0"/>
                <a:ea typeface="ＭＳ Ｐゴシック" charset="0"/>
                <a:cs typeface="ＭＳ Ｐゴシック" charset="0"/>
              </a:rPr>
              <a:t>_____________</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59</a:t>
            </a:fld>
            <a:endParaRPr lang="en-US" sz="1200">
              <a:cs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337049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extLst>
      <p:ext uri="{BB962C8B-B14F-4D97-AF65-F5344CB8AC3E}">
        <p14:creationId xmlns:p14="http://schemas.microsoft.com/office/powerpoint/2010/main" val="2803278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3370498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Wrestling with the reason for pain is natural until God says he won't tell.</a:t>
            </a:r>
          </a:p>
        </p:txBody>
      </p:sp>
    </p:spTree>
    <p:extLst>
      <p:ext uri="{BB962C8B-B14F-4D97-AF65-F5344CB8AC3E}">
        <p14:creationId xmlns:p14="http://schemas.microsoft.com/office/powerpoint/2010/main" val="22497631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should surrender to the Lord rather than fight him.</a:t>
            </a:r>
          </a:p>
          <a:p>
            <a:endParaRPr lang="en-US" dirty="0">
              <a:latin typeface="Arial"/>
              <a:cs typeface="Arial"/>
            </a:endParaRPr>
          </a:p>
        </p:txBody>
      </p:sp>
    </p:spTree>
    <p:extLst>
      <p:ext uri="{BB962C8B-B14F-4D97-AF65-F5344CB8AC3E}">
        <p14:creationId xmlns:p14="http://schemas.microsoft.com/office/powerpoint/2010/main" val="18059696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The proper response to righteous suffering was Job’s submission to God rather than questioning his incomprehensibility and sovereignty (Job 42).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65</a:t>
            </a:fld>
            <a:endParaRPr lang="en-US"/>
          </a:p>
        </p:txBody>
      </p:sp>
    </p:spTree>
    <p:extLst>
      <p:ext uri="{BB962C8B-B14F-4D97-AF65-F5344CB8AC3E}">
        <p14:creationId xmlns:p14="http://schemas.microsoft.com/office/powerpoint/2010/main" val="35811211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God blessed Job's obedience with long life, doubling his former wealth, giving him more children and restoring his health, blessing the latter part of his life more than the first (42:10-17).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66</a:t>
            </a:fld>
            <a:endParaRPr lang="en-US"/>
          </a:p>
        </p:txBody>
      </p:sp>
    </p:spTree>
    <p:extLst>
      <p:ext uri="{BB962C8B-B14F-4D97-AF65-F5344CB8AC3E}">
        <p14:creationId xmlns:p14="http://schemas.microsoft.com/office/powerpoint/2010/main" val="23718009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How should we act when we can't figure out</a:t>
            </a:r>
            <a:r>
              <a:rPr lang="en-US" baseline="0">
                <a:latin typeface="Arial"/>
                <a:cs typeface="Arial"/>
              </a:rPr>
              <a:t> seemingly undeserved difficulty?</a:t>
            </a:r>
            <a:endParaRPr lang="en-US">
              <a:latin typeface="Arial"/>
              <a:cs typeface="Arial"/>
            </a:endParaRPr>
          </a:p>
          <a:p>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Yield to the L</a:t>
            </a:r>
            <a:r>
              <a:rPr lang="en-US" sz="1100">
                <a:latin typeface="Arial"/>
                <a:cs typeface="Arial"/>
              </a:rPr>
              <a:t>ORD</a:t>
            </a:r>
            <a:r>
              <a:rPr lang="en-US" baseline="0">
                <a:latin typeface="Arial"/>
                <a:cs typeface="Arial"/>
              </a:rPr>
              <a:t> by recognizing that he is under no obligation to tell you his purposes in difficulty.</a:t>
            </a:r>
            <a:endParaRPr lang="en-US">
              <a:latin typeface="Arial"/>
              <a:cs typeface="Arial"/>
            </a:endParaRPr>
          </a:p>
          <a:p>
            <a:endParaRPr lang="en-US">
              <a:latin typeface="Arial"/>
              <a:cs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276999"/>
          </a:xfrm>
        </p:spPr>
        <p:txBody>
          <a:bodyPr/>
          <a:lstStyle/>
          <a:p>
            <a:r>
              <a:rPr lang="en-US" dirty="0">
                <a:effectLst/>
              </a:rPr>
              <a:t>James </a:t>
            </a:r>
            <a:r>
              <a:rPr lang="en-US" dirty="0" err="1">
                <a:effectLst/>
              </a:rPr>
              <a:t>Tissot</a:t>
            </a:r>
            <a:r>
              <a:rPr lang="en-US" dirty="0">
                <a:effectLst/>
              </a:rPr>
              <a:t>, </a:t>
            </a:r>
            <a:r>
              <a:rPr lang="ru-RU" dirty="0">
                <a:effectLst/>
              </a:rPr>
              <a:t>"</a:t>
            </a:r>
            <a:r>
              <a:rPr lang="en-US" dirty="0">
                <a:effectLst/>
              </a:rPr>
              <a:t>Job and His Three Friends.</a:t>
            </a:r>
            <a:r>
              <a:rPr lang="ru-RU" dirty="0">
                <a:effectLst/>
              </a:rPr>
              <a:t>"</a:t>
            </a:r>
            <a:endParaRPr lang="en-US" dirty="0"/>
          </a:p>
        </p:txBody>
      </p:sp>
      <p:sp>
        <p:nvSpPr>
          <p:cNvPr id="4" name="Slide Number Placeholder 3"/>
          <p:cNvSpPr>
            <a:spLocks noGrp="1"/>
          </p:cNvSpPr>
          <p:nvPr>
            <p:ph type="sldNum" sz="quarter" idx="10"/>
          </p:nvPr>
        </p:nvSpPr>
        <p:spPr/>
        <p:txBody>
          <a:bodyPr/>
          <a:lstStyle/>
          <a:p>
            <a:pPr>
              <a:defRPr/>
            </a:pPr>
            <a:fld id="{A650FD30-C446-FA4F-9B38-783EC8AA97A2}" type="slidenum">
              <a:rPr lang="en-US" smtClean="0"/>
              <a:pPr>
                <a:defRPr/>
              </a:pPr>
              <a:t>70</a:t>
            </a:fld>
            <a:endParaRPr lang="en-US"/>
          </a:p>
        </p:txBody>
      </p:sp>
    </p:spTree>
    <p:extLst>
      <p:ext uri="{BB962C8B-B14F-4D97-AF65-F5344CB8AC3E}">
        <p14:creationId xmlns:p14="http://schemas.microsoft.com/office/powerpoint/2010/main" val="2456875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Do not demand a response from God to your questions that he never promises to answer.</a:t>
            </a:r>
          </a:p>
          <a:p>
            <a:pPr marL="228600" indent="-228600">
              <a:buAutoNum type="arabicPeriod"/>
            </a:pPr>
            <a:r>
              <a:rPr lang="en-US" dirty="0"/>
              <a:t>The issue is not knowing God’s answer—which you probably wouldn’t accept anyway—but the issue is faith in him and his ways despite your ignorance.</a:t>
            </a:r>
          </a:p>
          <a:p>
            <a:endParaRPr lang="en-US" dirty="0">
              <a:latin typeface="Arial"/>
              <a:cs typeface="Arial"/>
            </a:endParaRPr>
          </a:p>
          <a:p>
            <a:r>
              <a:rPr lang="en-US" sz="1200" kern="1200" dirty="0">
                <a:solidFill>
                  <a:schemeClr val="tx1"/>
                </a:solidFill>
                <a:effectLst/>
                <a:latin typeface="Arial"/>
                <a:ea typeface="ＭＳ Ｐゴシック" pitchFamily="-105" charset="-128"/>
                <a:cs typeface="Arial"/>
              </a:rPr>
              <a:t>What issue are you going through now?</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Is your pain really righteous suffering?</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you need to repent, please go ahead.</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you don’t need to repent, don’t pretend you do.</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How are you trying to figure your suffering out? </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only I knew…” assumes that if you knew right, you would act right.</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Are you finding the advice of friends about as helpful as the counsel of Job’s friends?</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How can you submit to God by trusting in God’s wisdom? </a:t>
            </a:r>
            <a:endParaRPr lang="en-SG" sz="1200" kern="1200" dirty="0">
              <a:solidFill>
                <a:schemeClr val="tx1"/>
              </a:solidFill>
              <a:effectLst/>
              <a:latin typeface="Arial"/>
              <a:ea typeface="ＭＳ Ｐゴシック" pitchFamily="-105" charset="-128"/>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8228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6D03E7-B778-E240-9311-46576B088DBF}" type="slidenum">
              <a:rPr lang="en-GB" sz="1200">
                <a:solidFill>
                  <a:srgbClr val="FFFFFF"/>
                </a:solidFill>
                <a:latin typeface="Comic Sans MS" charset="0"/>
              </a:rPr>
              <a:pPr eaLnBrk="1" hangingPunct="1"/>
              <a:t>73</a:t>
            </a:fld>
            <a:endParaRPr lang="en-GB" sz="1200">
              <a:solidFill>
                <a:srgbClr val="FFFFFF"/>
              </a:solidFill>
              <a:latin typeface="Comic Sans MS" charset="0"/>
            </a:endParaRPr>
          </a:p>
        </p:txBody>
      </p:sp>
      <p:sp>
        <p:nvSpPr>
          <p:cNvPr id="467970" name="Rectangle 1026"/>
          <p:cNvSpPr>
            <a:spLocks noGrp="1" noRot="1" noChangeAspect="1" noChangeArrowheads="1"/>
          </p:cNvSpPr>
          <p:nvPr>
            <p:ph type="sldImg"/>
          </p:nvPr>
        </p:nvSpPr>
        <p:spPr>
          <a:xfrm>
            <a:off x="1143000" y="685800"/>
            <a:ext cx="4572000" cy="3429000"/>
          </a:xfrm>
          <a:solidFill>
            <a:srgbClr val="FFFFFF"/>
          </a:solidFill>
          <a:ln/>
        </p:spPr>
      </p:sp>
      <p:sp>
        <p:nvSpPr>
          <p:cNvPr id="467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cs typeface="ＭＳ Ｐゴシック" charset="0"/>
            </a:endParaRPr>
          </a:p>
          <a:p>
            <a:r>
              <a:rPr lang="en-US">
                <a:latin typeface="Arial" charset="0"/>
                <a:cs typeface="ＭＳ Ｐゴシック" charset="0"/>
              </a:rPr>
              <a:t>Other translations say, "Cease striving</a:t>
            </a:r>
            <a:r>
              <a:rPr lang="mr-IN">
                <a:latin typeface="Arial" charset="0"/>
                <a:cs typeface="ＭＳ Ｐゴシック" charset="0"/>
              </a:rPr>
              <a:t>…</a:t>
            </a:r>
            <a:r>
              <a:rPr lang="en-US">
                <a:latin typeface="Arial" charset="0"/>
                <a:cs typeface="ＭＳ Ｐゴシック" charset="0"/>
              </a:rPr>
              <a:t>"</a:t>
            </a:r>
          </a:p>
          <a:p>
            <a:r>
              <a:rPr lang="en-US">
                <a:latin typeface="Arial" charset="0"/>
                <a:cs typeface="ＭＳ Ｐゴシック" charset="0"/>
              </a:rPr>
              <a:t>Only when we stop to listen will we hear from God.</a:t>
            </a:r>
          </a:p>
          <a:p>
            <a:r>
              <a:rPr lang="en-US">
                <a:latin typeface="Arial" charset="0"/>
                <a:cs typeface="ＭＳ Ｐゴシック" charset="0"/>
              </a:rPr>
              <a:t>Only when we hear from God—even hear God's silence—that we will know him as he truly is.</a:t>
            </a:r>
          </a:p>
          <a:p>
            <a:r>
              <a:rPr lang="en-US">
                <a:latin typeface="Arial" charset="0"/>
                <a:cs typeface="ＭＳ Ｐゴシック" charset="0"/>
              </a:rPr>
              <a:t>He is God. We are not. This is one of the basic rules of living in his universe.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Times New Roman"/>
                <a:cs typeface="Arial"/>
              </a:rPr>
              <a:t>In Job’s day the common belief was that suffering was always caused by sin but godliness that led to blessing. Therefore, the right response to suffering was simply to repent from sin. But is that the proper response to righteous suffering?</a:t>
            </a:r>
            <a:r>
              <a:rPr lang="en-SG">
                <a:effectLst/>
                <a:latin typeface="Arial"/>
                <a:cs typeface="Arial"/>
              </a:rPr>
              <a:t> </a:t>
            </a:r>
            <a:endParaRPr lang="en-US" dirty="0">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mn-ea"/>
                <a:cs typeface="Arial"/>
              </a:rPr>
              <a:t>Today we’ll see three steps to answer this question: the setting, the debate and the resolution to this problem of righteous suffering</a:t>
            </a:r>
            <a:r>
              <a:rPr lang="en-SG" sz="1200" kern="120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extLst>
      <p:ext uri="{BB962C8B-B14F-4D97-AF65-F5344CB8AC3E}">
        <p14:creationId xmlns:p14="http://schemas.microsoft.com/office/powerpoint/2010/main" val="2803278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setting regarding God's sovereignty over righteous suffering was where Job, unaware of Satan’s plot, innocently suffered great losses (Job 1–2).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10</a:t>
            </a:fld>
            <a:endParaRPr lang="en-US"/>
          </a:p>
        </p:txBody>
      </p:sp>
    </p:spTree>
    <p:extLst>
      <p:ext uri="{BB962C8B-B14F-4D97-AF65-F5344CB8AC3E}">
        <p14:creationId xmlns:p14="http://schemas.microsoft.com/office/powerpoint/2010/main" val="3187737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2152824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2265945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2502111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1483625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1035653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617D4D8-110B-3140-B559-B1824E57ECBE}" type="slidenum">
              <a:rPr lang="en-US"/>
              <a:pPr>
                <a:defRPr/>
              </a:pPr>
              <a:t>‹#›</a:t>
            </a:fld>
            <a:endParaRPr lang="en-US"/>
          </a:p>
        </p:txBody>
      </p:sp>
    </p:spTree>
    <p:extLst>
      <p:ext uri="{BB962C8B-B14F-4D97-AF65-F5344CB8AC3E}">
        <p14:creationId xmlns:p14="http://schemas.microsoft.com/office/powerpoint/2010/main" val="7212680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F80A619-2A90-0E42-B745-23D8577B7D43}" type="slidenum">
              <a:rPr lang="en-US"/>
              <a:pPr>
                <a:defRPr/>
              </a:pPr>
              <a:t>‹#›</a:t>
            </a:fld>
            <a:endParaRPr lang="en-US"/>
          </a:p>
        </p:txBody>
      </p:sp>
    </p:spTree>
    <p:extLst>
      <p:ext uri="{BB962C8B-B14F-4D97-AF65-F5344CB8AC3E}">
        <p14:creationId xmlns:p14="http://schemas.microsoft.com/office/powerpoint/2010/main" val="27712394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3B39876-CF57-AB42-8C8D-06F47D08E156}" type="slidenum">
              <a:rPr lang="en-US"/>
              <a:pPr>
                <a:defRPr/>
              </a:pPr>
              <a:t>‹#›</a:t>
            </a:fld>
            <a:endParaRPr lang="en-US"/>
          </a:p>
        </p:txBody>
      </p:sp>
    </p:spTree>
    <p:extLst>
      <p:ext uri="{BB962C8B-B14F-4D97-AF65-F5344CB8AC3E}">
        <p14:creationId xmlns:p14="http://schemas.microsoft.com/office/powerpoint/2010/main" val="30444801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B2544A0-55F6-884F-8C4F-BF7623B51893}" type="slidenum">
              <a:rPr lang="en-US"/>
              <a:pPr>
                <a:defRPr/>
              </a:pPr>
              <a:t>‹#›</a:t>
            </a:fld>
            <a:endParaRPr lang="en-US"/>
          </a:p>
        </p:txBody>
      </p:sp>
    </p:spTree>
    <p:extLst>
      <p:ext uri="{BB962C8B-B14F-4D97-AF65-F5344CB8AC3E}">
        <p14:creationId xmlns:p14="http://schemas.microsoft.com/office/powerpoint/2010/main" val="21023011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BE647E9-31CE-FA40-89E3-6E0F1D637DF2}" type="slidenum">
              <a:rPr lang="en-US"/>
              <a:pPr>
                <a:defRPr/>
              </a:pPr>
              <a:t>‹#›</a:t>
            </a:fld>
            <a:endParaRPr lang="en-US"/>
          </a:p>
        </p:txBody>
      </p:sp>
    </p:spTree>
    <p:extLst>
      <p:ext uri="{BB962C8B-B14F-4D97-AF65-F5344CB8AC3E}">
        <p14:creationId xmlns:p14="http://schemas.microsoft.com/office/powerpoint/2010/main" val="1495632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CFAFF421-7416-B648-B09C-BAB411EED0F5}" type="slidenum">
              <a:rPr lang="en-US"/>
              <a:pPr>
                <a:defRPr/>
              </a:pPr>
              <a:t>‹#›</a:t>
            </a:fld>
            <a:endParaRPr lang="en-US"/>
          </a:p>
        </p:txBody>
      </p:sp>
    </p:spTree>
    <p:extLst>
      <p:ext uri="{BB962C8B-B14F-4D97-AF65-F5344CB8AC3E}">
        <p14:creationId xmlns:p14="http://schemas.microsoft.com/office/powerpoint/2010/main" val="42681201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9F1B0A7-6297-E04E-8CFD-472E78AC8555}" type="slidenum">
              <a:rPr lang="en-US"/>
              <a:pPr>
                <a:defRPr/>
              </a:pPr>
              <a:t>‹#›</a:t>
            </a:fld>
            <a:endParaRPr lang="en-US"/>
          </a:p>
        </p:txBody>
      </p:sp>
    </p:spTree>
    <p:extLst>
      <p:ext uri="{BB962C8B-B14F-4D97-AF65-F5344CB8AC3E}">
        <p14:creationId xmlns:p14="http://schemas.microsoft.com/office/powerpoint/2010/main" val="27883440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B5259BC-B220-3C49-B7FF-B3D9FF1692A5}" type="slidenum">
              <a:rPr lang="en-US"/>
              <a:pPr>
                <a:defRPr/>
              </a:pPr>
              <a:t>‹#›</a:t>
            </a:fld>
            <a:endParaRPr lang="en-US"/>
          </a:p>
        </p:txBody>
      </p:sp>
    </p:spTree>
    <p:extLst>
      <p:ext uri="{BB962C8B-B14F-4D97-AF65-F5344CB8AC3E}">
        <p14:creationId xmlns:p14="http://schemas.microsoft.com/office/powerpoint/2010/main" val="39075396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F3635A7-E62C-254D-A369-7B6032355D50}" type="slidenum">
              <a:rPr lang="en-US"/>
              <a:pPr>
                <a:defRPr/>
              </a:pPr>
              <a:t>‹#›</a:t>
            </a:fld>
            <a:endParaRPr lang="en-US"/>
          </a:p>
        </p:txBody>
      </p:sp>
    </p:spTree>
    <p:extLst>
      <p:ext uri="{BB962C8B-B14F-4D97-AF65-F5344CB8AC3E}">
        <p14:creationId xmlns:p14="http://schemas.microsoft.com/office/powerpoint/2010/main" val="37167119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81A603-A4FF-0442-9C73-B99993A6224A}" type="slidenum">
              <a:rPr lang="en-US"/>
              <a:pPr>
                <a:defRPr/>
              </a:pPr>
              <a:t>‹#›</a:t>
            </a:fld>
            <a:endParaRPr lang="en-US"/>
          </a:p>
        </p:txBody>
      </p:sp>
    </p:spTree>
    <p:extLst>
      <p:ext uri="{BB962C8B-B14F-4D97-AF65-F5344CB8AC3E}">
        <p14:creationId xmlns:p14="http://schemas.microsoft.com/office/powerpoint/2010/main" val="40391750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3772C20-B6D9-584E-BEC8-82E47E545D1B}" type="slidenum">
              <a:rPr lang="en-US"/>
              <a:pPr>
                <a:defRPr/>
              </a:pPr>
              <a:t>‹#›</a:t>
            </a:fld>
            <a:endParaRPr lang="en-US"/>
          </a:p>
        </p:txBody>
      </p:sp>
    </p:spTree>
    <p:extLst>
      <p:ext uri="{BB962C8B-B14F-4D97-AF65-F5344CB8AC3E}">
        <p14:creationId xmlns:p14="http://schemas.microsoft.com/office/powerpoint/2010/main" val="1944465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56262C2-9CB7-5247-9170-AA4DE92BD539}" type="slidenum">
              <a:rPr lang="en-US"/>
              <a:pPr>
                <a:defRPr/>
              </a:pPr>
              <a:t>‹#›</a:t>
            </a:fld>
            <a:endParaRPr lang="en-US"/>
          </a:p>
        </p:txBody>
      </p:sp>
    </p:spTree>
    <p:extLst>
      <p:ext uri="{BB962C8B-B14F-4D97-AF65-F5344CB8AC3E}">
        <p14:creationId xmlns:p14="http://schemas.microsoft.com/office/powerpoint/2010/main" val="34531874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CC18D5-84D3-9643-8CD3-2CF84C300E8E}" type="slidenum">
              <a:rPr lang="en-US"/>
              <a:pPr>
                <a:defRPr/>
              </a:pPr>
              <a:t>‹#›</a:t>
            </a:fld>
            <a:endParaRPr lang="en-US"/>
          </a:p>
        </p:txBody>
      </p:sp>
    </p:spTree>
    <p:extLst>
      <p:ext uri="{BB962C8B-B14F-4D97-AF65-F5344CB8AC3E}">
        <p14:creationId xmlns:p14="http://schemas.microsoft.com/office/powerpoint/2010/main" val="38075940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5122448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pPr>
                <a:defRPr/>
              </a:pPr>
              <a:t>‹#›</a:t>
            </a:fld>
            <a:endParaRPr lang="en-US"/>
          </a:p>
        </p:txBody>
      </p:sp>
    </p:spTree>
    <p:extLst>
      <p:ext uri="{BB962C8B-B14F-4D97-AF65-F5344CB8AC3E}">
        <p14:creationId xmlns:p14="http://schemas.microsoft.com/office/powerpoint/2010/main" val="3516542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pPr>
                <a:defRPr/>
              </a:pPr>
              <a:t>‹#›</a:t>
            </a:fld>
            <a:endParaRPr lang="en-US"/>
          </a:p>
        </p:txBody>
      </p:sp>
    </p:spTree>
    <p:extLst>
      <p:ext uri="{BB962C8B-B14F-4D97-AF65-F5344CB8AC3E}">
        <p14:creationId xmlns:p14="http://schemas.microsoft.com/office/powerpoint/2010/main" val="4286730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pPr>
                <a:defRPr/>
              </a:pPr>
              <a:t>‹#›</a:t>
            </a:fld>
            <a:endParaRPr lang="en-US"/>
          </a:p>
        </p:txBody>
      </p:sp>
    </p:spTree>
    <p:extLst>
      <p:ext uri="{BB962C8B-B14F-4D97-AF65-F5344CB8AC3E}">
        <p14:creationId xmlns:p14="http://schemas.microsoft.com/office/powerpoint/2010/main" val="21216716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pPr>
                <a:defRPr/>
              </a:pPr>
              <a:t>‹#›</a:t>
            </a:fld>
            <a:endParaRPr lang="en-US"/>
          </a:p>
        </p:txBody>
      </p:sp>
    </p:spTree>
    <p:extLst>
      <p:ext uri="{BB962C8B-B14F-4D97-AF65-F5344CB8AC3E}">
        <p14:creationId xmlns:p14="http://schemas.microsoft.com/office/powerpoint/2010/main" val="41570868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pPr>
                <a:defRPr/>
              </a:pPr>
              <a:t>‹#›</a:t>
            </a:fld>
            <a:endParaRPr lang="en-US"/>
          </a:p>
        </p:txBody>
      </p:sp>
    </p:spTree>
    <p:extLst>
      <p:ext uri="{BB962C8B-B14F-4D97-AF65-F5344CB8AC3E}">
        <p14:creationId xmlns:p14="http://schemas.microsoft.com/office/powerpoint/2010/main" val="9100884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pPr>
                <a:defRPr/>
              </a:pPr>
              <a:t>‹#›</a:t>
            </a:fld>
            <a:endParaRPr lang="en-US"/>
          </a:p>
        </p:txBody>
      </p:sp>
    </p:spTree>
    <p:extLst>
      <p:ext uri="{BB962C8B-B14F-4D97-AF65-F5344CB8AC3E}">
        <p14:creationId xmlns:p14="http://schemas.microsoft.com/office/powerpoint/2010/main" val="4110399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pPr>
                <a:defRPr/>
              </a:pPr>
              <a:t>‹#›</a:t>
            </a:fld>
            <a:endParaRPr lang="en-US"/>
          </a:p>
        </p:txBody>
      </p:sp>
    </p:spTree>
    <p:extLst>
      <p:ext uri="{BB962C8B-B14F-4D97-AF65-F5344CB8AC3E}">
        <p14:creationId xmlns:p14="http://schemas.microsoft.com/office/powerpoint/2010/main" val="24643978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pPr>
                <a:defRPr/>
              </a:pPr>
              <a:t>‹#›</a:t>
            </a:fld>
            <a:endParaRPr lang="en-US"/>
          </a:p>
        </p:txBody>
      </p:sp>
    </p:spTree>
    <p:extLst>
      <p:ext uri="{BB962C8B-B14F-4D97-AF65-F5344CB8AC3E}">
        <p14:creationId xmlns:p14="http://schemas.microsoft.com/office/powerpoint/2010/main" val="2104758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pPr>
                <a:defRPr/>
              </a:pPr>
              <a:t>‹#›</a:t>
            </a:fld>
            <a:endParaRPr lang="en-US"/>
          </a:p>
        </p:txBody>
      </p:sp>
    </p:spTree>
    <p:extLst>
      <p:ext uri="{BB962C8B-B14F-4D97-AF65-F5344CB8AC3E}">
        <p14:creationId xmlns:p14="http://schemas.microsoft.com/office/powerpoint/2010/main" val="34466702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pPr>
                <a:defRPr/>
              </a:pPr>
              <a:t>‹#›</a:t>
            </a:fld>
            <a:endParaRPr lang="en-US"/>
          </a:p>
        </p:txBody>
      </p:sp>
    </p:spTree>
    <p:extLst>
      <p:ext uri="{BB962C8B-B14F-4D97-AF65-F5344CB8AC3E}">
        <p14:creationId xmlns:p14="http://schemas.microsoft.com/office/powerpoint/2010/main" val="36121480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EEA1558F-D41D-D949-A02E-FFEB60970451}" type="slidenum">
              <a:rPr lang="en-US"/>
              <a:pPr>
                <a:defRPr/>
              </a:pPr>
              <a:t>‹#›</a:t>
            </a:fld>
            <a:endParaRPr lang="en-US"/>
          </a:p>
        </p:txBody>
      </p:sp>
    </p:spTree>
    <p:extLst>
      <p:ext uri="{BB962C8B-B14F-4D97-AF65-F5344CB8AC3E}">
        <p14:creationId xmlns:p14="http://schemas.microsoft.com/office/powerpoint/2010/main" val="1502388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4EE8698F-5A9F-AB4F-B2C1-E241CC4C10DF}" type="slidenum">
              <a:rPr lang="en-US"/>
              <a:pPr>
                <a:defRPr/>
              </a:pPr>
              <a:t>‹#›</a:t>
            </a:fld>
            <a:endParaRPr lang="en-US"/>
          </a:p>
        </p:txBody>
      </p:sp>
    </p:spTree>
    <p:extLst>
      <p:ext uri="{BB962C8B-B14F-4D97-AF65-F5344CB8AC3E}">
        <p14:creationId xmlns:p14="http://schemas.microsoft.com/office/powerpoint/2010/main" val="20025732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5BC8D003-700A-CD42-A87F-4B0E07710855}" type="slidenum">
              <a:rPr lang="en-US"/>
              <a:pPr>
                <a:defRPr/>
              </a:pPr>
              <a:t>‹#›</a:t>
            </a:fld>
            <a:endParaRPr lang="en-US"/>
          </a:p>
        </p:txBody>
      </p:sp>
    </p:spTree>
    <p:extLst>
      <p:ext uri="{BB962C8B-B14F-4D97-AF65-F5344CB8AC3E}">
        <p14:creationId xmlns:p14="http://schemas.microsoft.com/office/powerpoint/2010/main" val="24956227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357C312-0FFD-2E45-94D7-0BE99AE52647}" type="slidenum">
              <a:rPr lang="en-US"/>
              <a:pPr>
                <a:defRPr/>
              </a:pPr>
              <a:t>‹#›</a:t>
            </a:fld>
            <a:endParaRPr lang="en-US"/>
          </a:p>
        </p:txBody>
      </p:sp>
    </p:spTree>
    <p:extLst>
      <p:ext uri="{BB962C8B-B14F-4D97-AF65-F5344CB8AC3E}">
        <p14:creationId xmlns:p14="http://schemas.microsoft.com/office/powerpoint/2010/main" val="12525959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96E15C3-795A-6247-BC1D-5919EE689E2E}" type="slidenum">
              <a:rPr lang="en-US"/>
              <a:pPr>
                <a:defRPr/>
              </a:pPr>
              <a:t>‹#›</a:t>
            </a:fld>
            <a:endParaRPr lang="en-US"/>
          </a:p>
        </p:txBody>
      </p:sp>
    </p:spTree>
    <p:extLst>
      <p:ext uri="{BB962C8B-B14F-4D97-AF65-F5344CB8AC3E}">
        <p14:creationId xmlns:p14="http://schemas.microsoft.com/office/powerpoint/2010/main" val="4857844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92F6BFD-551C-1644-9E5A-875DBA1EFDF9}" type="slidenum">
              <a:rPr lang="en-US"/>
              <a:pPr>
                <a:defRPr/>
              </a:pPr>
              <a:t>‹#›</a:t>
            </a:fld>
            <a:endParaRPr lang="en-US"/>
          </a:p>
        </p:txBody>
      </p:sp>
    </p:spTree>
    <p:extLst>
      <p:ext uri="{BB962C8B-B14F-4D97-AF65-F5344CB8AC3E}">
        <p14:creationId xmlns:p14="http://schemas.microsoft.com/office/powerpoint/2010/main" val="1105708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0901CAB0-F870-A244-8929-A20D107E2C31}" type="slidenum">
              <a:rPr lang="en-US"/>
              <a:pPr>
                <a:defRPr/>
              </a:pPr>
              <a:t>‹#›</a:t>
            </a:fld>
            <a:endParaRPr lang="en-US"/>
          </a:p>
        </p:txBody>
      </p:sp>
    </p:spTree>
    <p:extLst>
      <p:ext uri="{BB962C8B-B14F-4D97-AF65-F5344CB8AC3E}">
        <p14:creationId xmlns:p14="http://schemas.microsoft.com/office/powerpoint/2010/main" val="34248784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C55E71AA-F578-6F47-AEF1-D14750634EE4}" type="slidenum">
              <a:rPr lang="en-US"/>
              <a:pPr>
                <a:defRPr/>
              </a:pPr>
              <a:t>‹#›</a:t>
            </a:fld>
            <a:endParaRPr lang="en-US"/>
          </a:p>
        </p:txBody>
      </p:sp>
    </p:spTree>
    <p:extLst>
      <p:ext uri="{BB962C8B-B14F-4D97-AF65-F5344CB8AC3E}">
        <p14:creationId xmlns:p14="http://schemas.microsoft.com/office/powerpoint/2010/main" val="23870847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10D8CAA4-10CA-2640-8E5F-B1B726E63BA3}" type="slidenum">
              <a:rPr lang="en-US"/>
              <a:pPr>
                <a:defRPr/>
              </a:pPr>
              <a:t>‹#›</a:t>
            </a:fld>
            <a:endParaRPr lang="en-US"/>
          </a:p>
        </p:txBody>
      </p:sp>
    </p:spTree>
    <p:extLst>
      <p:ext uri="{BB962C8B-B14F-4D97-AF65-F5344CB8AC3E}">
        <p14:creationId xmlns:p14="http://schemas.microsoft.com/office/powerpoint/2010/main" val="16177765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24F2B18-A897-AA4E-B401-B1D99B0EE520}" type="slidenum">
              <a:rPr lang="en-US"/>
              <a:pPr>
                <a:defRPr/>
              </a:pPr>
              <a:t>‹#›</a:t>
            </a:fld>
            <a:endParaRPr lang="en-US"/>
          </a:p>
        </p:txBody>
      </p:sp>
    </p:spTree>
    <p:extLst>
      <p:ext uri="{BB962C8B-B14F-4D97-AF65-F5344CB8AC3E}">
        <p14:creationId xmlns:p14="http://schemas.microsoft.com/office/powerpoint/2010/main" val="15008532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F5B3474E-B45D-AA43-99B2-627C0A46AEAE}" type="slidenum">
              <a:rPr lang="en-US"/>
              <a:pPr>
                <a:defRPr/>
              </a:pPr>
              <a:t>‹#›</a:t>
            </a:fld>
            <a:endParaRPr lang="en-US"/>
          </a:p>
        </p:txBody>
      </p:sp>
    </p:spTree>
    <p:extLst>
      <p:ext uri="{BB962C8B-B14F-4D97-AF65-F5344CB8AC3E}">
        <p14:creationId xmlns:p14="http://schemas.microsoft.com/office/powerpoint/2010/main" val="3740527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latin typeface="Arial"/>
              </a:rPr>
              <a:pPr/>
              <a:t>‹#›</a:t>
            </a:fld>
            <a:endParaRPr lang="en-US">
              <a:latin typeface="Arial"/>
            </a:endParaRPr>
          </a:p>
        </p:txBody>
      </p:sp>
    </p:spTree>
    <p:extLst>
      <p:ext uri="{BB962C8B-B14F-4D97-AF65-F5344CB8AC3E}">
        <p14:creationId xmlns:p14="http://schemas.microsoft.com/office/powerpoint/2010/main" val="19211953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029200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059849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1358029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26210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704860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295236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538371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725875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810878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77379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latin typeface="Arial"/>
              </a:rPr>
              <a:pPr/>
              <a:t>‹#›</a:t>
            </a:fld>
            <a:endParaRPr lang="en-US">
              <a:latin typeface="Arial"/>
            </a:endParaRPr>
          </a:p>
        </p:txBody>
      </p:sp>
    </p:spTree>
    <p:extLst>
      <p:ext uri="{BB962C8B-B14F-4D97-AF65-F5344CB8AC3E}">
        <p14:creationId xmlns:p14="http://schemas.microsoft.com/office/powerpoint/2010/main" val="23718503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097112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955362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14507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latin typeface="Arial"/>
              </a:rPr>
              <a:pPr/>
              <a:t>‹#›</a:t>
            </a:fld>
            <a:endParaRPr lang="en-US">
              <a:latin typeface="Arial"/>
            </a:endParaRPr>
          </a:p>
        </p:txBody>
      </p:sp>
    </p:spTree>
    <p:extLst>
      <p:ext uri="{BB962C8B-B14F-4D97-AF65-F5344CB8AC3E}">
        <p14:creationId xmlns:p14="http://schemas.microsoft.com/office/powerpoint/2010/main" val="1346020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latin typeface="Arial"/>
              </a:rPr>
              <a:pPr/>
              <a:t>‹#›</a:t>
            </a:fld>
            <a:endParaRPr lang="en-US">
              <a:latin typeface="Arial"/>
            </a:endParaRPr>
          </a:p>
        </p:txBody>
      </p:sp>
    </p:spTree>
    <p:extLst>
      <p:ext uri="{BB962C8B-B14F-4D97-AF65-F5344CB8AC3E}">
        <p14:creationId xmlns:p14="http://schemas.microsoft.com/office/powerpoint/2010/main" val="1331751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latin typeface="Arial"/>
              </a:rPr>
              <a:pPr/>
              <a:t>‹#›</a:t>
            </a:fld>
            <a:endParaRPr lang="en-US">
              <a:latin typeface="Arial"/>
            </a:endParaRPr>
          </a:p>
        </p:txBody>
      </p:sp>
    </p:spTree>
    <p:extLst>
      <p:ext uri="{BB962C8B-B14F-4D97-AF65-F5344CB8AC3E}">
        <p14:creationId xmlns:p14="http://schemas.microsoft.com/office/powerpoint/2010/main" val="1520424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latin typeface="Arial"/>
              </a:rPr>
              <a:pPr/>
              <a:t>‹#›</a:t>
            </a:fld>
            <a:endParaRPr lang="en-US">
              <a:latin typeface="Arial"/>
            </a:endParaRPr>
          </a:p>
        </p:txBody>
      </p:sp>
    </p:spTree>
    <p:extLst>
      <p:ext uri="{BB962C8B-B14F-4D97-AF65-F5344CB8AC3E}">
        <p14:creationId xmlns:p14="http://schemas.microsoft.com/office/powerpoint/2010/main" val="1427376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latin typeface="Arial"/>
              </a:rPr>
              <a:pPr/>
              <a:t>‹#›</a:t>
            </a:fld>
            <a:endParaRPr lang="en-US">
              <a:latin typeface="Arial"/>
            </a:endParaRPr>
          </a:p>
        </p:txBody>
      </p:sp>
    </p:spTree>
    <p:extLst>
      <p:ext uri="{BB962C8B-B14F-4D97-AF65-F5344CB8AC3E}">
        <p14:creationId xmlns:p14="http://schemas.microsoft.com/office/powerpoint/2010/main" val="1307811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latin typeface="Arial"/>
              </a:rPr>
              <a:pPr/>
              <a:t>‹#›</a:t>
            </a:fld>
            <a:endParaRPr lang="en-US">
              <a:latin typeface="Arial"/>
            </a:endParaRPr>
          </a:p>
        </p:txBody>
      </p:sp>
    </p:spTree>
    <p:extLst>
      <p:ext uri="{BB962C8B-B14F-4D97-AF65-F5344CB8AC3E}">
        <p14:creationId xmlns:p14="http://schemas.microsoft.com/office/powerpoint/2010/main" val="3667841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latin typeface="Arial"/>
              </a:rPr>
              <a:pPr/>
              <a:t>‹#›</a:t>
            </a:fld>
            <a:endParaRPr lang="en-US">
              <a:latin typeface="Arial"/>
            </a:endParaRPr>
          </a:p>
        </p:txBody>
      </p:sp>
    </p:spTree>
    <p:extLst>
      <p:ext uri="{BB962C8B-B14F-4D97-AF65-F5344CB8AC3E}">
        <p14:creationId xmlns:p14="http://schemas.microsoft.com/office/powerpoint/2010/main" val="2120097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latin typeface="Arial"/>
              </a:rPr>
              <a:pPr/>
              <a:t>‹#›</a:t>
            </a:fld>
            <a:endParaRPr lang="en-US">
              <a:latin typeface="Arial"/>
            </a:endParaRPr>
          </a:p>
        </p:txBody>
      </p:sp>
    </p:spTree>
    <p:extLst>
      <p:ext uri="{BB962C8B-B14F-4D97-AF65-F5344CB8AC3E}">
        <p14:creationId xmlns:p14="http://schemas.microsoft.com/office/powerpoint/2010/main" val="1074439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latin typeface="Arial"/>
              </a:rPr>
              <a:pPr/>
              <a:t>‹#›</a:t>
            </a:fld>
            <a:endParaRPr lang="en-US">
              <a:latin typeface="Arial"/>
            </a:endParaRPr>
          </a:p>
        </p:txBody>
      </p:sp>
    </p:spTree>
    <p:extLst>
      <p:ext uri="{BB962C8B-B14F-4D97-AF65-F5344CB8AC3E}">
        <p14:creationId xmlns:p14="http://schemas.microsoft.com/office/powerpoint/2010/main" val="19599139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pPr>
                <a:defRPr/>
              </a:pPr>
              <a:t>‹#›</a:t>
            </a:fld>
            <a:endParaRPr lang="en-GB"/>
          </a:p>
        </p:txBody>
      </p:sp>
    </p:spTree>
    <p:extLst>
      <p:ext uri="{BB962C8B-B14F-4D97-AF65-F5344CB8AC3E}">
        <p14:creationId xmlns:p14="http://schemas.microsoft.com/office/powerpoint/2010/main" val="355582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pPr>
                <a:defRPr/>
              </a:pPr>
              <a:t>‹#›</a:t>
            </a:fld>
            <a:endParaRPr lang="en-GB"/>
          </a:p>
        </p:txBody>
      </p:sp>
    </p:spTree>
    <p:extLst>
      <p:ext uri="{BB962C8B-B14F-4D97-AF65-F5344CB8AC3E}">
        <p14:creationId xmlns:p14="http://schemas.microsoft.com/office/powerpoint/2010/main" val="2376625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pPr>
                <a:defRPr/>
              </a:pPr>
              <a:t>‹#›</a:t>
            </a:fld>
            <a:endParaRPr lang="en-GB"/>
          </a:p>
        </p:txBody>
      </p:sp>
    </p:spTree>
    <p:extLst>
      <p:ext uri="{BB962C8B-B14F-4D97-AF65-F5344CB8AC3E}">
        <p14:creationId xmlns:p14="http://schemas.microsoft.com/office/powerpoint/2010/main" val="3129075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pPr>
                <a:defRPr/>
              </a:pPr>
              <a:t>‹#›</a:t>
            </a:fld>
            <a:endParaRPr lang="en-GB"/>
          </a:p>
        </p:txBody>
      </p:sp>
    </p:spTree>
    <p:extLst>
      <p:ext uri="{BB962C8B-B14F-4D97-AF65-F5344CB8AC3E}">
        <p14:creationId xmlns:p14="http://schemas.microsoft.com/office/powerpoint/2010/main" val="1783724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pPr>
                <a:defRPr/>
              </a:pPr>
              <a:t>‹#›</a:t>
            </a:fld>
            <a:endParaRPr lang="en-GB"/>
          </a:p>
        </p:txBody>
      </p:sp>
    </p:spTree>
    <p:extLst>
      <p:ext uri="{BB962C8B-B14F-4D97-AF65-F5344CB8AC3E}">
        <p14:creationId xmlns:p14="http://schemas.microsoft.com/office/powerpoint/2010/main" val="1749733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pPr>
                <a:defRPr/>
              </a:pPr>
              <a:t>‹#›</a:t>
            </a:fld>
            <a:endParaRPr lang="en-GB"/>
          </a:p>
        </p:txBody>
      </p:sp>
    </p:spTree>
    <p:extLst>
      <p:ext uri="{BB962C8B-B14F-4D97-AF65-F5344CB8AC3E}">
        <p14:creationId xmlns:p14="http://schemas.microsoft.com/office/powerpoint/2010/main" val="423880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pPr>
                <a:defRPr/>
              </a:pPr>
              <a:t>‹#›</a:t>
            </a:fld>
            <a:endParaRPr lang="en-GB"/>
          </a:p>
        </p:txBody>
      </p:sp>
    </p:spTree>
    <p:extLst>
      <p:ext uri="{BB962C8B-B14F-4D97-AF65-F5344CB8AC3E}">
        <p14:creationId xmlns:p14="http://schemas.microsoft.com/office/powerpoint/2010/main" val="368919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pPr>
                <a:defRPr/>
              </a:pPr>
              <a:t>‹#›</a:t>
            </a:fld>
            <a:endParaRPr lang="en-GB"/>
          </a:p>
        </p:txBody>
      </p:sp>
    </p:spTree>
    <p:extLst>
      <p:ext uri="{BB962C8B-B14F-4D97-AF65-F5344CB8AC3E}">
        <p14:creationId xmlns:p14="http://schemas.microsoft.com/office/powerpoint/2010/main" val="2195839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pPr>
                <a:defRPr/>
              </a:pPr>
              <a:t>‹#›</a:t>
            </a:fld>
            <a:endParaRPr lang="en-GB"/>
          </a:p>
        </p:txBody>
      </p:sp>
    </p:spTree>
    <p:extLst>
      <p:ext uri="{BB962C8B-B14F-4D97-AF65-F5344CB8AC3E}">
        <p14:creationId xmlns:p14="http://schemas.microsoft.com/office/powerpoint/2010/main" val="2644031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pPr>
                <a:defRPr/>
              </a:pPr>
              <a:t>‹#›</a:t>
            </a:fld>
            <a:endParaRPr lang="en-GB"/>
          </a:p>
        </p:txBody>
      </p:sp>
    </p:spTree>
    <p:extLst>
      <p:ext uri="{BB962C8B-B14F-4D97-AF65-F5344CB8AC3E}">
        <p14:creationId xmlns:p14="http://schemas.microsoft.com/office/powerpoint/2010/main" val="2595832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pPr>
                <a:defRPr/>
              </a:pPr>
              <a:t>‹#›</a:t>
            </a:fld>
            <a:endParaRPr lang="en-GB"/>
          </a:p>
        </p:txBody>
      </p:sp>
    </p:spTree>
    <p:extLst>
      <p:ext uri="{BB962C8B-B14F-4D97-AF65-F5344CB8AC3E}">
        <p14:creationId xmlns:p14="http://schemas.microsoft.com/office/powerpoint/2010/main" val="4031573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1038989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332893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6239001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880732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34129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0292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5406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2052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3535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77355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9844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72545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50527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789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2445993"/>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293209"/>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185056"/>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450292"/>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29583"/>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6989814"/>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729422"/>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522344"/>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5912192"/>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514489"/>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6652039"/>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179203"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xfrm>
            <a:off x="3124200" y="6248400"/>
            <a:ext cx="3276600" cy="457200"/>
          </a:xfrm>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pPr>
              <a:defRPr/>
            </a:pPr>
            <a:fld id="{7A1ADA3C-5E7C-814C-BFEB-B6C8ACD72A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06963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8C369-4F4D-7242-B2E0-39826451FE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1153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0FF7-32DB-3C41-986B-E777A571C8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51700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712F58-F3E1-0741-A0D9-B6FE751779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231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1DC2E9-1F04-6E41-8055-502413F7BE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11230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C65E03-12D4-CE42-BE3A-FCD4AC4A02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9524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9AADC2-0EC0-D94C-9269-C6B273ABC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6293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955A0A-6916-544B-A322-729EFBD45E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20905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945DAE-1611-AE4D-AC52-4759662818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5278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8B8FF9-46F6-4C4E-A62F-1CC6FFD02A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09940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5FFC0-AD89-3649-A1F0-63B7FC94C9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27847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DBA6768D-C85A-D445-A1B4-A966C2222C1B}" type="slidenum">
              <a:rPr lang="en-US"/>
              <a:pPr>
                <a:defRPr/>
              </a:pPr>
              <a:t>‹#›</a:t>
            </a:fld>
            <a:endParaRPr lang="en-US"/>
          </a:p>
        </p:txBody>
      </p:sp>
    </p:spTree>
    <p:extLst>
      <p:ext uri="{BB962C8B-B14F-4D97-AF65-F5344CB8AC3E}">
        <p14:creationId xmlns:p14="http://schemas.microsoft.com/office/powerpoint/2010/main" val="3908369794"/>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110BDDA5-0B64-1747-8173-AAADDA6BB6E1}" type="slidenum">
              <a:rPr lang="en-US"/>
              <a:pPr>
                <a:defRPr/>
              </a:pPr>
              <a:t>‹#›</a:t>
            </a:fld>
            <a:endParaRPr lang="en-US"/>
          </a:p>
        </p:txBody>
      </p:sp>
    </p:spTree>
    <p:extLst>
      <p:ext uri="{BB962C8B-B14F-4D97-AF65-F5344CB8AC3E}">
        <p14:creationId xmlns:p14="http://schemas.microsoft.com/office/powerpoint/2010/main" val="3885546913"/>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B93CC857-AC25-BE4C-89B9-D49B9078EDC6}" type="slidenum">
              <a:rPr lang="en-US"/>
              <a:pPr>
                <a:defRPr/>
              </a:pPr>
              <a:t>‹#›</a:t>
            </a:fld>
            <a:endParaRPr lang="en-US"/>
          </a:p>
        </p:txBody>
      </p:sp>
    </p:spTree>
    <p:extLst>
      <p:ext uri="{BB962C8B-B14F-4D97-AF65-F5344CB8AC3E}">
        <p14:creationId xmlns:p14="http://schemas.microsoft.com/office/powerpoint/2010/main" val="3833036871"/>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DD027834-019F-DF4B-BD97-FC1AAC2C3CA8}" type="slidenum">
              <a:rPr lang="en-US"/>
              <a:pPr>
                <a:defRPr/>
              </a:pPr>
              <a:t>‹#›</a:t>
            </a:fld>
            <a:endParaRPr lang="en-US"/>
          </a:p>
        </p:txBody>
      </p:sp>
    </p:spTree>
    <p:extLst>
      <p:ext uri="{BB962C8B-B14F-4D97-AF65-F5344CB8AC3E}">
        <p14:creationId xmlns:p14="http://schemas.microsoft.com/office/powerpoint/2010/main" val="3911913089"/>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lnSpc>
                <a:spcPct val="80000"/>
              </a:lnSpc>
              <a:defRPr>
                <a:cs typeface="Times New Roman" charset="0"/>
              </a:defRPr>
            </a:lvl1pPr>
          </a:lstStyle>
          <a:p>
            <a:pPr>
              <a:defRPr/>
            </a:pPr>
            <a:fld id="{F961E3C1-96B3-E046-8766-3A35E26A8812}" type="slidenum">
              <a:rPr lang="en-US"/>
              <a:pPr>
                <a:defRPr/>
              </a:pPr>
              <a:t>‹#›</a:t>
            </a:fld>
            <a:endParaRPr lang="en-US"/>
          </a:p>
        </p:txBody>
      </p:sp>
    </p:spTree>
    <p:extLst>
      <p:ext uri="{BB962C8B-B14F-4D97-AF65-F5344CB8AC3E}">
        <p14:creationId xmlns:p14="http://schemas.microsoft.com/office/powerpoint/2010/main" val="2994250410"/>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lnSpc>
                <a:spcPct val="80000"/>
              </a:lnSpc>
              <a:defRPr>
                <a:cs typeface="Times New Roman" charset="0"/>
              </a:defRPr>
            </a:lvl1pPr>
          </a:lstStyle>
          <a:p>
            <a:pPr>
              <a:defRPr/>
            </a:pPr>
            <a:fld id="{CD9D411B-C74A-B74E-ADBA-3ED14C629B3A}" type="slidenum">
              <a:rPr lang="en-US"/>
              <a:pPr>
                <a:defRPr/>
              </a:pPr>
              <a:t>‹#›</a:t>
            </a:fld>
            <a:endParaRPr lang="en-US"/>
          </a:p>
        </p:txBody>
      </p:sp>
    </p:spTree>
    <p:extLst>
      <p:ext uri="{BB962C8B-B14F-4D97-AF65-F5344CB8AC3E}">
        <p14:creationId xmlns:p14="http://schemas.microsoft.com/office/powerpoint/2010/main" val="1819653685"/>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lnSpc>
                <a:spcPct val="80000"/>
              </a:lnSpc>
              <a:defRPr>
                <a:cs typeface="Times New Roman" charset="0"/>
              </a:defRPr>
            </a:lvl1pPr>
          </a:lstStyle>
          <a:p>
            <a:pPr>
              <a:defRPr/>
            </a:pPr>
            <a:fld id="{5813EF07-8C9B-B244-AB82-53D30A3B49BA}" type="slidenum">
              <a:rPr lang="en-US"/>
              <a:pPr>
                <a:defRPr/>
              </a:pPr>
              <a:t>‹#›</a:t>
            </a:fld>
            <a:endParaRPr lang="en-US"/>
          </a:p>
        </p:txBody>
      </p:sp>
    </p:spTree>
    <p:extLst>
      <p:ext uri="{BB962C8B-B14F-4D97-AF65-F5344CB8AC3E}">
        <p14:creationId xmlns:p14="http://schemas.microsoft.com/office/powerpoint/2010/main" val="2471676935"/>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3E99590-B5DB-2747-B9E4-0884FB70765C}" type="slidenum">
              <a:rPr lang="en-US"/>
              <a:pPr>
                <a:defRPr/>
              </a:pPr>
              <a:t>‹#›</a:t>
            </a:fld>
            <a:endParaRPr lang="en-US"/>
          </a:p>
        </p:txBody>
      </p:sp>
    </p:spTree>
    <p:extLst>
      <p:ext uri="{BB962C8B-B14F-4D97-AF65-F5344CB8AC3E}">
        <p14:creationId xmlns:p14="http://schemas.microsoft.com/office/powerpoint/2010/main" val="2851427007"/>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EB8E958-9931-714A-8817-F52AC538B5F8}" type="slidenum">
              <a:rPr lang="en-US"/>
              <a:pPr>
                <a:defRPr/>
              </a:pPr>
              <a:t>‹#›</a:t>
            </a:fld>
            <a:endParaRPr lang="en-US"/>
          </a:p>
        </p:txBody>
      </p:sp>
    </p:spTree>
    <p:extLst>
      <p:ext uri="{BB962C8B-B14F-4D97-AF65-F5344CB8AC3E}">
        <p14:creationId xmlns:p14="http://schemas.microsoft.com/office/powerpoint/2010/main" val="185616164"/>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86C4D050-01DF-564E-A3B9-A517545E993B}" type="slidenum">
              <a:rPr lang="en-US"/>
              <a:pPr>
                <a:defRPr/>
              </a:pPr>
              <a:t>‹#›</a:t>
            </a:fld>
            <a:endParaRPr lang="en-US"/>
          </a:p>
        </p:txBody>
      </p:sp>
    </p:spTree>
    <p:extLst>
      <p:ext uri="{BB962C8B-B14F-4D97-AF65-F5344CB8AC3E}">
        <p14:creationId xmlns:p14="http://schemas.microsoft.com/office/powerpoint/2010/main" val="1025405715"/>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588DC61B-E2F0-2845-94EC-9EF922EE0DF9}" type="slidenum">
              <a:rPr lang="en-US"/>
              <a:pPr>
                <a:defRPr/>
              </a:pPr>
              <a:t>‹#›</a:t>
            </a:fld>
            <a:endParaRPr lang="en-US"/>
          </a:p>
        </p:txBody>
      </p:sp>
    </p:spTree>
    <p:extLst>
      <p:ext uri="{BB962C8B-B14F-4D97-AF65-F5344CB8AC3E}">
        <p14:creationId xmlns:p14="http://schemas.microsoft.com/office/powerpoint/2010/main" val="3392153905"/>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sz="2400">
                <a:solidFill>
                  <a:srgbClr val="F8F8F8"/>
                </a:solidFill>
                <a:latin typeface="Times New Roman" charset="0"/>
                <a:ea typeface="ＭＳ Ｐゴシック" charset="0"/>
                <a:cs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sp>
        <p:nvSpPr>
          <p:cNvPr id="686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686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solidFill>
                <a:srgbClr val="808080"/>
              </a:solidFill>
              <a:latin typeface="Tahoma"/>
            </a:endParaRPr>
          </a:p>
        </p:txBody>
      </p:sp>
      <p:sp>
        <p:nvSpPr>
          <p:cNvPr id="17" name="Rectangle 17"/>
          <p:cNvSpPr>
            <a:spLocks noGrp="1" noChangeArrowheads="1"/>
          </p:cNvSpPr>
          <p:nvPr>
            <p:ph type="ftr" sz="quarter" idx="11"/>
          </p:nvPr>
        </p:nvSpPr>
        <p:spPr/>
        <p:txBody>
          <a:bodyPr/>
          <a:lstStyle>
            <a:lvl1pPr>
              <a:defRPr/>
            </a:lvl1pPr>
          </a:lstStyle>
          <a:p>
            <a:pPr>
              <a:defRPr/>
            </a:pPr>
            <a:endParaRPr lang="en-US">
              <a:solidFill>
                <a:srgbClr val="808080"/>
              </a:solidFill>
              <a:latin typeface="Tahoma"/>
            </a:endParaRPr>
          </a:p>
        </p:txBody>
      </p:sp>
      <p:sp>
        <p:nvSpPr>
          <p:cNvPr id="18" name="Rectangle 18"/>
          <p:cNvSpPr>
            <a:spLocks noGrp="1" noChangeArrowheads="1"/>
          </p:cNvSpPr>
          <p:nvPr>
            <p:ph type="sldNum" sz="quarter" idx="12"/>
          </p:nvPr>
        </p:nvSpPr>
        <p:spPr/>
        <p:txBody>
          <a:bodyPr/>
          <a:lstStyle>
            <a:lvl1pPr>
              <a:defRPr/>
            </a:lvl1pPr>
          </a:lstStyle>
          <a:p>
            <a:pPr>
              <a:defRPr/>
            </a:pPr>
            <a:fld id="{FD8A4DA8-3B4F-9B46-9EC4-2B75073762DF}"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08443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E8DF3-DC2D-4949-BD36-AA9EE0F364A5}"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6607457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B028A3-38D2-4543-87F9-DC15F1BA2EAA}"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1506529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23BB53-09A0-D943-A9F8-2FE56717006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9540964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A18CE7-6EB0-FE4E-9C68-0AC3D1B7E3FD}"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0010319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4F772081-7D5F-5843-9D68-B6CF36C183C7}"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7629042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662A5C-78AD-BD40-ABBA-34AFB32C6AF9}"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12215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0971B0-7A4E-1549-9A4D-353D0E22912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330895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5D8A2D-CCB0-6444-8CA8-81ADF3BC024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8336238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84C089-2FA1-E94F-AB10-604D8EDD3885}"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8367291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A596C3-797C-AF4B-A970-ABFDA6AA821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3553868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0856837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7646021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8752797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2249339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8092026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555700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1.jpe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3.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fontAlgn="base">
              <a:spcBef>
                <a:spcPct val="0"/>
              </a:spcBef>
              <a:spcAft>
                <a:spcPct val="0"/>
              </a:spcAft>
              <a:defRPr/>
            </a:pPr>
            <a:fld id="{8330111D-546B-D041-B048-E41F918F2345}"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03882389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38112" y="44451"/>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7FBE69E-47EC-3A41-89E4-9DBF597BACF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1718691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50146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64958A8C-4883-3B43-A43D-FEBDDC560567}" type="slidenum">
              <a:rPr lang="en-US"/>
              <a:pPr>
                <a:defRPr/>
              </a:pPr>
              <a:t>‹#›</a:t>
            </a:fld>
            <a:endParaRPr lang="en-US"/>
          </a:p>
        </p:txBody>
      </p:sp>
    </p:spTree>
    <p:extLst>
      <p:ext uri="{BB962C8B-B14F-4D97-AF65-F5344CB8AC3E}">
        <p14:creationId xmlns:p14="http://schemas.microsoft.com/office/powerpoint/2010/main" val="328294643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lnSpc>
                <a:spcPct val="100000"/>
              </a:lnSpc>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lnSpc>
                <a:spcPct val="100000"/>
              </a:lnSpc>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lnSpc>
                <a:spcPct val="100000"/>
              </a:lnSpc>
              <a:defRPr/>
            </a:pPr>
            <a:fld id="{C7FCEC4A-0619-534F-AB0C-4C4D1986DF16}" type="slidenum">
              <a:rPr lang="en-US"/>
              <a:pPr eaLnBrk="0" hangingPunct="0">
                <a:lnSpc>
                  <a:spcPct val="100000"/>
                </a:lnSpc>
                <a:defRPr/>
              </a:pPr>
              <a:t>‹#›</a:t>
            </a:fld>
            <a:endParaRPr lang="en-US"/>
          </a:p>
        </p:txBody>
      </p:sp>
    </p:spTree>
    <p:extLst>
      <p:ext uri="{BB962C8B-B14F-4D97-AF65-F5344CB8AC3E}">
        <p14:creationId xmlns:p14="http://schemas.microsoft.com/office/powerpoint/2010/main" val="138515550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64810618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fontAlgn="base">
              <a:spcBef>
                <a:spcPct val="0"/>
              </a:spcBef>
              <a:spcAft>
                <a:spcPct val="0"/>
              </a:spcAft>
              <a:defRPr/>
            </a:pPr>
            <a:fld id="{8330111D-546B-D041-B048-E41F918F2345}"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5298427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04623C9D-1D5E-814B-BC97-0788E92C0EA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195747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defTabSz="914400" fontAlgn="base">
              <a:spcAft>
                <a:spcPct val="0"/>
              </a:spcAft>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defTabSz="914400" fontAlgn="base">
              <a:spcAft>
                <a:spcPct val="0"/>
              </a:spcAft>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defTabSz="914400" fontAlgn="base">
              <a:spcAft>
                <a:spcPct val="0"/>
              </a:spcAft>
              <a:defRPr/>
            </a:pPr>
            <a:fld id="{ED5D3B32-718B-294A-9E81-DE69523BC44A}" type="slidenum">
              <a:rPr lang="en-US">
                <a:solidFill>
                  <a:srgbClr val="000000"/>
                </a:solidFill>
                <a:ea typeface="ＭＳ Ｐゴシック" charset="0"/>
              </a:rPr>
              <a:pPr defTabSz="914400" fontAlgn="base">
                <a:spcAft>
                  <a:spcPct val="0"/>
                </a:spcAft>
                <a:defRPr/>
              </a:pPr>
              <a:t>‹#›</a:t>
            </a:fld>
            <a:endParaRPr lang="en-US">
              <a:solidFill>
                <a:srgbClr val="000000"/>
              </a:solidFill>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804543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defTabSz="914400" fontAlgn="base">
              <a:spcBef>
                <a:spcPct val="0"/>
              </a:spcBef>
              <a:spcAft>
                <a:spcPct val="0"/>
              </a:spcAft>
              <a:defRPr/>
            </a:pPr>
            <a:endParaRPr lang="en-US">
              <a:solidFill>
                <a:srgbClr val="000000"/>
              </a:solidFill>
              <a:latin typeface="Times New Roman"/>
            </a:endParaRPr>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defTabSz="914400" fontAlgn="base">
              <a:spcBef>
                <a:spcPct val="0"/>
              </a:spcBef>
              <a:spcAft>
                <a:spcPct val="0"/>
              </a:spcAft>
              <a:defRPr/>
            </a:pPr>
            <a:endParaRPr lang="en-US">
              <a:solidFill>
                <a:srgbClr val="000000"/>
              </a:solidFill>
              <a:latin typeface="Times New Roman"/>
            </a:endParaRPr>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defTabSz="914400" fontAlgn="base">
              <a:spcBef>
                <a:spcPct val="0"/>
              </a:spcBef>
              <a:spcAft>
                <a:spcPct val="0"/>
              </a:spcAft>
              <a:defRPr/>
            </a:pPr>
            <a:fld id="{F79F1A1A-D36C-234D-8421-47FBB724656C}" type="slidenum">
              <a:rPr lang="en-US">
                <a:solidFill>
                  <a:srgbClr val="000000"/>
                </a:solidFill>
                <a:ea typeface="ＭＳ Ｐゴシック" charset="0"/>
              </a:rPr>
              <a:pPr defTabSz="914400"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41198226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latin typeface="Arial"/>
              <a:ea typeface="ＭＳ Ｐゴシック"/>
              <a:cs typeface="ＭＳ Ｐゴシック"/>
            </a:endParaRPr>
          </a:p>
        </p:txBody>
      </p:sp>
      <p:sp>
        <p:nvSpPr>
          <p:cNvPr id="17818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latin typeface="Arial"/>
              <a:ea typeface="ＭＳ Ｐゴシック"/>
              <a:cs typeface="ＭＳ Ｐゴシック"/>
            </a:endParaRPr>
          </a:p>
        </p:txBody>
      </p:sp>
      <p:sp>
        <p:nvSpPr>
          <p:cNvPr id="178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defRPr sz="1400">
                <a:solidFill>
                  <a:schemeClr val="tx1"/>
                </a:solidFill>
                <a:latin typeface="Arial" charset="0"/>
                <a:cs typeface="ＭＳ Ｐゴシック" charset="0"/>
              </a:defRPr>
            </a:lvl1pPr>
          </a:lstStyle>
          <a:p>
            <a:pPr defTabSz="914400" fontAlgn="base">
              <a:spcBef>
                <a:spcPct val="0"/>
              </a:spcBef>
              <a:spcAft>
                <a:spcPct val="0"/>
              </a:spcAft>
              <a:defRPr/>
            </a:pPr>
            <a:fld id="{BA02E6DE-360F-274C-A71B-F5B4F52FD08B}" type="slidenum">
              <a:rPr lang="en-US">
                <a:solidFill>
                  <a:srgbClr val="000000"/>
                </a:solidFill>
                <a:ea typeface="ＭＳ Ｐゴシック" charset="0"/>
              </a:rPr>
              <a:pPr defTabSz="914400"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57791300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lnSpc>
                <a:spcPct val="100000"/>
              </a:lnSpc>
              <a:defRPr sz="1400">
                <a:latin typeface="Times New Roman"/>
              </a:defRPr>
            </a:lvl1pPr>
          </a:lstStyle>
          <a:p>
            <a:pPr defTabSz="91440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lnSpc>
                <a:spcPct val="100000"/>
              </a:lnSpc>
              <a:defRPr sz="1400">
                <a:latin typeface="Times New Roman"/>
              </a:defRPr>
            </a:lvl1pPr>
          </a:lstStyle>
          <a:p>
            <a:pPr defTabSz="91440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a:latin typeface="Times New Roman"/>
              </a:defRPr>
            </a:lvl1pPr>
          </a:lstStyle>
          <a:p>
            <a:pPr defTabSz="914400" fontAlgn="base">
              <a:spcBef>
                <a:spcPct val="0"/>
              </a:spcBef>
              <a:spcAft>
                <a:spcPct val="0"/>
              </a:spcAft>
              <a:defRPr/>
            </a:pPr>
            <a:fld id="{DC2CD713-CE88-5745-A855-7ED6B9DF8B8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86347225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400">
                <a:solidFill>
                  <a:schemeClr val="bg2"/>
                </a:solidFill>
                <a:latin typeface="+mn-lt"/>
                <a:ea typeface="Times New Roman" pitchFamily="-105" charset="0"/>
                <a:cs typeface="Times New Roman" pitchFamily="-105" charset="0"/>
              </a:defRPr>
            </a:lvl1pPr>
          </a:lstStyle>
          <a:p>
            <a:pPr defTabSz="914400" fontAlgn="base">
              <a:spcBef>
                <a:spcPct val="0"/>
              </a:spcBef>
              <a:spcAft>
                <a:spcPct val="0"/>
              </a:spcAft>
              <a:defRPr/>
            </a:pPr>
            <a:endParaRPr lang="en-US">
              <a:solidFill>
                <a:srgbClr val="808080"/>
              </a:solidFill>
              <a:latin typeface="Tahoma"/>
            </a:endParaRPr>
          </a:p>
        </p:txBody>
      </p:sp>
      <p:sp>
        <p:nvSpPr>
          <p:cNvPr id="6758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defRPr sz="1400">
                <a:solidFill>
                  <a:schemeClr val="bg2"/>
                </a:solidFill>
                <a:latin typeface="+mn-lt"/>
                <a:ea typeface="Times New Roman" pitchFamily="-105" charset="0"/>
                <a:cs typeface="Times New Roman" pitchFamily="-105" charset="0"/>
              </a:defRPr>
            </a:lvl1pPr>
          </a:lstStyle>
          <a:p>
            <a:pPr defTabSz="914400" fontAlgn="base">
              <a:spcBef>
                <a:spcPct val="0"/>
              </a:spcBef>
              <a:spcAft>
                <a:spcPct val="0"/>
              </a:spcAft>
              <a:defRPr/>
            </a:pPr>
            <a:endParaRPr lang="en-US">
              <a:solidFill>
                <a:srgbClr val="808080"/>
              </a:solidFill>
              <a:latin typeface="Tahoma"/>
            </a:endParaRPr>
          </a:p>
        </p:txBody>
      </p:sp>
      <p:sp>
        <p:nvSpPr>
          <p:cNvPr id="6759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a:solidFill>
                  <a:schemeClr val="bg2"/>
                </a:solidFill>
                <a:latin typeface="Tahoma" charset="0"/>
                <a:cs typeface="Times New Roman" charset="0"/>
              </a:defRPr>
            </a:lvl1pPr>
          </a:lstStyle>
          <a:p>
            <a:pPr defTabSz="914400" fontAlgn="base">
              <a:spcBef>
                <a:spcPct val="0"/>
              </a:spcBef>
              <a:spcAft>
                <a:spcPct val="0"/>
              </a:spcAft>
              <a:defRPr/>
            </a:pPr>
            <a:fld id="{1A0FF567-27E8-754B-9A69-3CA40AFC41DD}" type="slidenum">
              <a:rPr lang="en-US">
                <a:solidFill>
                  <a:srgbClr val="808080"/>
                </a:solidFill>
                <a:ea typeface="ＭＳ Ｐゴシック" charset="0"/>
              </a:rPr>
              <a:pPr defTabSz="914400" fontAlgn="base">
                <a:spcBef>
                  <a:spcPct val="0"/>
                </a:spcBef>
                <a:spcAft>
                  <a:spcPct val="0"/>
                </a:spcAft>
                <a:defRPr/>
              </a:pPr>
              <a:t>‹#›</a:t>
            </a:fld>
            <a:endParaRPr lang="en-US">
              <a:solidFill>
                <a:srgbClr val="808080"/>
              </a:solidFill>
              <a:ea typeface="ＭＳ Ｐゴシック" charset="0"/>
            </a:endParaRPr>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sz="2400">
                <a:solidFill>
                  <a:srgbClr val="F8F8F8"/>
                </a:solidFill>
                <a:latin typeface="Times New Roman" charset="0"/>
                <a:ea typeface="ＭＳ Ｐゴシック" charset="0"/>
                <a:cs typeface="Times New Roman" charset="0"/>
              </a:endParaRPr>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spTree>
    <p:extLst>
      <p:ext uri="{BB962C8B-B14F-4D97-AF65-F5344CB8AC3E}">
        <p14:creationId xmlns:p14="http://schemas.microsoft.com/office/powerpoint/2010/main" val="1573304114"/>
      </p:ext>
    </p:extLst>
  </p:cSld>
  <p:clrMap bg1="dk2" tx1="lt1" bg2="dk1"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2pPr>
      <a:lvl3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3pPr>
      <a:lvl4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4pPr>
      <a:lvl5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5pPr>
      <a:lvl6pPr marL="457200" algn="l" rtl="0" fontAlgn="base">
        <a:spcBef>
          <a:spcPct val="0"/>
        </a:spcBef>
        <a:spcAft>
          <a:spcPct val="0"/>
        </a:spcAft>
        <a:defRPr sz="3600">
          <a:solidFill>
            <a:schemeClr val="tx2"/>
          </a:solidFill>
          <a:latin typeface="Tahoma" pitchFamily="-105" charset="-52"/>
        </a:defRPr>
      </a:lvl6pPr>
      <a:lvl7pPr marL="914400" algn="l" rtl="0" fontAlgn="base">
        <a:spcBef>
          <a:spcPct val="0"/>
        </a:spcBef>
        <a:spcAft>
          <a:spcPct val="0"/>
        </a:spcAft>
        <a:defRPr sz="3600">
          <a:solidFill>
            <a:schemeClr val="tx2"/>
          </a:solidFill>
          <a:latin typeface="Tahoma" pitchFamily="-105" charset="-52"/>
        </a:defRPr>
      </a:lvl7pPr>
      <a:lvl8pPr marL="1371600" algn="l" rtl="0" fontAlgn="base">
        <a:spcBef>
          <a:spcPct val="0"/>
        </a:spcBef>
        <a:spcAft>
          <a:spcPct val="0"/>
        </a:spcAft>
        <a:defRPr sz="3600">
          <a:solidFill>
            <a:schemeClr val="tx2"/>
          </a:solidFill>
          <a:latin typeface="Tahoma" pitchFamily="-105" charset="-52"/>
        </a:defRPr>
      </a:lvl8pPr>
      <a:lvl9pPr marL="1828800" algn="l" rtl="0" fontAlgn="base">
        <a:spcBef>
          <a:spcPct val="0"/>
        </a:spcBef>
        <a:spcAft>
          <a:spcPct val="0"/>
        </a:spcAft>
        <a:defRPr sz="3600">
          <a:solidFill>
            <a:schemeClr val="tx2"/>
          </a:solidFill>
          <a:latin typeface="Tahoma" pitchFamily="-105" charset="-52"/>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3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0.xml"/><Relationship Id="rId1" Type="http://schemas.openxmlformats.org/officeDocument/2006/relationships/themeOverride" Target="../theme/themeOverride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hemeOverride" Target="../theme/themeOverride3.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hemeOverride" Target="../theme/themeOverride4.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73.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73.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73.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7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73.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140.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140.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140.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14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2.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6.xml"/><Relationship Id="rId1" Type="http://schemas.openxmlformats.org/officeDocument/2006/relationships/themeOverride" Target="../theme/themeOverride5.xml"/><Relationship Id="rId5" Type="http://schemas.openxmlformats.org/officeDocument/2006/relationships/image" Target="../media/image44.jpeg"/><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7.xml"/><Relationship Id="rId1" Type="http://schemas.openxmlformats.org/officeDocument/2006/relationships/slideLayout" Target="../slideLayouts/slideLayout83.xml"/></Relationships>
</file>

<file path=ppt/slides/_rels/slide7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10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72.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098"/>
          <a:stretch/>
        </p:blipFill>
        <p:spPr>
          <a:xfrm>
            <a:off x="17214" y="0"/>
            <a:ext cx="912678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Job</a:t>
            </a:r>
          </a:p>
        </p:txBody>
      </p:sp>
      <p:sp>
        <p:nvSpPr>
          <p:cNvPr id="900098" name="Rectangle 2"/>
          <p:cNvSpPr>
            <a:spLocks noGrp="1" noChangeArrowheads="1"/>
          </p:cNvSpPr>
          <p:nvPr>
            <p:ph type="ctrTitle"/>
          </p:nvPr>
        </p:nvSpPr>
        <p:spPr>
          <a:xfrm>
            <a:off x="0" y="1046826"/>
            <a:ext cx="9120187" cy="1446653"/>
          </a:xfrm>
          <a:effectLst/>
        </p:spPr>
        <p:txBody>
          <a:bodyPr/>
          <a:lstStyle/>
          <a:p>
            <a:pPr>
              <a:defRPr/>
            </a:pPr>
            <a:r>
              <a:rPr lang="en-US" sz="8800" b="1" dirty="0">
                <a:solidFill>
                  <a:schemeClr val="tx1"/>
                </a:solidFill>
                <a:effectLst/>
                <a:latin typeface="Arial" charset="0"/>
                <a:ea typeface="ＭＳ Ｐゴシック" charset="0"/>
                <a:cs typeface="ＭＳ Ｐゴシック" charset="0"/>
              </a:rPr>
              <a:t>Be Submissive</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551769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a:t>
            </a:r>
          </a:p>
        </p:txBody>
      </p:sp>
    </p:spTree>
    <p:extLst>
      <p:ext uri="{BB962C8B-B14F-4D97-AF65-F5344CB8AC3E}">
        <p14:creationId xmlns:p14="http://schemas.microsoft.com/office/powerpoint/2010/main" val="3701274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17089" name="Title 1"/>
          <p:cNvSpPr>
            <a:spLocks noGrp="1"/>
          </p:cNvSpPr>
          <p:nvPr>
            <p:ph type="title"/>
          </p:nvPr>
        </p:nvSpPr>
        <p:spPr>
          <a:xfrm>
            <a:off x="-71438" y="626416"/>
            <a:ext cx="9157829" cy="767180"/>
          </a:xfrm>
        </p:spPr>
        <p:txBody>
          <a:bodyPr rtlCol="0">
            <a:noAutofit/>
          </a:bodyPr>
          <a:lstStyle/>
          <a:p>
            <a:pPr fontAlgn="auto">
              <a:spcAft>
                <a:spcPts val="0"/>
              </a:spcAft>
              <a:defRPr/>
            </a:pPr>
            <a:r>
              <a:rPr lang="en-US" sz="4000" b="1" dirty="0">
                <a:effectLst>
                  <a:glow rad="228600">
                    <a:schemeClr val="tx1"/>
                  </a:glow>
                </a:effectLst>
                <a:latin typeface="Arial" charset="0"/>
                <a:ea typeface="+mj-ea"/>
                <a:cs typeface="+mj-cs"/>
              </a:rPr>
              <a:t>The Description of Job (1:1-5)</a:t>
            </a:r>
          </a:p>
        </p:txBody>
      </p:sp>
      <p:sp>
        <p:nvSpPr>
          <p:cNvPr id="4"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en-US" altLang="zh-CN" b="1">
                <a:solidFill>
                  <a:srgbClr val="FFFFFF"/>
                </a:solidFill>
                <a:latin typeface="Arial Black" charset="0"/>
                <a:ea typeface="宋体" charset="0"/>
                <a:cs typeface="宋体" charset="0"/>
              </a:rPr>
              <a:t>Scene 1</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136520947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1" name="Picture 4" descr="spirituality.jpg"/>
          <p:cNvPicPr>
            <a:picLocks noChangeAspect="1"/>
          </p:cNvPicPr>
          <p:nvPr/>
        </p:nvPicPr>
        <p:blipFill rotWithShape="1">
          <a:blip r:embed="rId3">
            <a:extLst>
              <a:ext uri="{28A0092B-C50C-407E-A947-70E740481C1C}">
                <a14:useLocalDpi xmlns:a14="http://schemas.microsoft.com/office/drawing/2010/main" val="0"/>
              </a:ext>
            </a:extLst>
          </a:blip>
          <a:srcRect r="20752" b="11193"/>
          <a:stretch/>
        </p:blipFill>
        <p:spPr bwMode="auto">
          <a:xfrm>
            <a:off x="-36513" y="-4763"/>
            <a:ext cx="9180513"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 name="Group 46"/>
          <p:cNvGraphicFramePr>
            <a:graphicFrameLocks/>
          </p:cNvGraphicFramePr>
          <p:nvPr/>
        </p:nvGraphicFramePr>
        <p:xfrm>
          <a:off x="-19950" y="0"/>
          <a:ext cx="9163950" cy="5905200"/>
        </p:xfrm>
        <a:graphic>
          <a:graphicData uri="http://schemas.openxmlformats.org/drawingml/2006/table">
            <a:tbl>
              <a:tblPr/>
              <a:tblGrid>
                <a:gridCol w="4581975">
                  <a:extLst>
                    <a:ext uri="{9D8B030D-6E8A-4147-A177-3AD203B41FA5}">
                      <a16:colId xmlns:a16="http://schemas.microsoft.com/office/drawing/2014/main" val="20000"/>
                    </a:ext>
                  </a:extLst>
                </a:gridCol>
                <a:gridCol w="4581975">
                  <a:extLst>
                    <a:ext uri="{9D8B030D-6E8A-4147-A177-3AD203B41FA5}">
                      <a16:colId xmlns:a16="http://schemas.microsoft.com/office/drawing/2014/main" val="20001"/>
                    </a:ext>
                  </a:extLst>
                </a:gridCol>
              </a:tblGrid>
              <a:tr h="620688">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dirty="0">
                          <a:solidFill>
                            <a:srgbClr val="FFFFFF"/>
                          </a:solidFill>
                          <a:effectLst/>
                          <a:latin typeface="Arial"/>
                          <a:ea typeface="Times New Roman"/>
                          <a:cs typeface="Arial"/>
                        </a:rPr>
                        <a:t>No (e.g., Tremper Longman)</a:t>
                      </a: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dirty="0">
                          <a:solidFill>
                            <a:srgbClr val="FFFFFF"/>
                          </a:solidFill>
                          <a:effectLst/>
                          <a:latin typeface="Arial"/>
                          <a:ea typeface="Times New Roman"/>
                          <a:cs typeface="Arial"/>
                        </a:rPr>
                        <a:t>Yes (e.g., Rick Griffith)</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It is only a thought experiment</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4" algn="ctr" defTabSz="457200" rtl="0" eaLnBrk="1" latinLnBrk="0" hangingPunct="1">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Why not a </a:t>
                      </a:r>
                      <a:r>
                        <a:rPr lang="en-US" sz="2400" b="1" i="1" kern="1200" dirty="0">
                          <a:solidFill>
                            <a:schemeClr val="tx1"/>
                          </a:solidFill>
                          <a:effectLst/>
                          <a:latin typeface="Arial" panose="020B0604020202020204" pitchFamily="34" charset="0"/>
                          <a:ea typeface="+mn-ea"/>
                          <a:cs typeface="Arial" panose="020B0604020202020204" pitchFamily="34" charset="0"/>
                        </a:rPr>
                        <a:t>real</a:t>
                      </a:r>
                      <a:r>
                        <a:rPr lang="en-US" sz="2400" b="1" kern="1200" dirty="0">
                          <a:solidFill>
                            <a:schemeClr val="tx1"/>
                          </a:solidFill>
                          <a:effectLst/>
                          <a:latin typeface="Arial" panose="020B0604020202020204" pitchFamily="34" charset="0"/>
                          <a:ea typeface="+mn-ea"/>
                          <a:cs typeface="Arial" panose="020B0604020202020204" pitchFamily="34" charset="0"/>
                        </a:rPr>
                        <a:t> experiment? Job is parallel to the real men Noah &amp; Daniel (Ezek 14:14, 20)</a:t>
                      </a:r>
                      <a:endParaRPr lang="en-SG" sz="2400" b="1" kern="1200" dirty="0">
                        <a:solidFill>
                          <a:schemeClr val="tx1"/>
                        </a:solidFill>
                        <a:effectLst/>
                        <a:latin typeface="Arial" panose="020B0604020202020204" pitchFamily="34" charset="0"/>
                        <a:ea typeface="+mn-ea"/>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It is written in stylistic poetry</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Why can’t Job have real poetic dialogue (cf. Song)? Many societies do this.</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Job had seven sons and three daughters</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Job could have actually had the ideal number of children.</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Job is one of the last books of the OT—</a:t>
                      </a:r>
                      <a:br>
                        <a:rPr lang="en-US" sz="2400" b="1" kern="1200" dirty="0">
                          <a:solidFill>
                            <a:schemeClr val="tx1"/>
                          </a:solidFill>
                          <a:effectLst/>
                          <a:latin typeface="Arial" panose="020B0604020202020204" pitchFamily="34" charset="0"/>
                          <a:ea typeface="+mn-ea"/>
                          <a:cs typeface="Arial" panose="020B0604020202020204" pitchFamily="34" charset="0"/>
                        </a:rPr>
                      </a:br>
                      <a:r>
                        <a:rPr lang="en-US" sz="2400" b="1" kern="1200" dirty="0">
                          <a:solidFill>
                            <a:schemeClr val="tx1"/>
                          </a:solidFill>
                          <a:effectLst/>
                          <a:latin typeface="Arial" panose="020B0604020202020204" pitchFamily="34" charset="0"/>
                          <a:ea typeface="+mn-ea"/>
                          <a:cs typeface="Arial" panose="020B0604020202020204" pitchFamily="34" charset="0"/>
                        </a:rPr>
                        <a:t>at least in its final form</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What textual support shows that Job a late date? It has unity (cp. Job 1 &amp; Job 42).</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i="1" kern="1200" dirty="0">
                          <a:solidFill>
                            <a:schemeClr val="tx1"/>
                          </a:solidFill>
                          <a:effectLst/>
                          <a:latin typeface="Arial" panose="020B0604020202020204" pitchFamily="34" charset="0"/>
                          <a:ea typeface="+mn-ea"/>
                          <a:cs typeface="Arial" panose="020B0604020202020204" pitchFamily="34" charset="0"/>
                        </a:rPr>
                        <a:t>Ha Satan</a:t>
                      </a:r>
                      <a:r>
                        <a:rPr lang="en-US" sz="2400" b="1" kern="1200" dirty="0">
                          <a:solidFill>
                            <a:schemeClr val="tx1"/>
                          </a:solidFill>
                          <a:effectLst/>
                          <a:latin typeface="Arial" panose="020B0604020202020204" pitchFamily="34" charset="0"/>
                          <a:ea typeface="+mn-ea"/>
                          <a:cs typeface="Arial" panose="020B0604020202020204" pitchFamily="34" charset="0"/>
                        </a:rPr>
                        <a:t> (“The Accuser”) in Hebrew is not a definite name as it has the article (“the”)</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tab pos="342900" algn="l"/>
                          <a:tab pos="571500" algn="l"/>
                          <a:tab pos="800100" algn="l"/>
                          <a:tab pos="1028700" algn="l"/>
                          <a:tab pos="1257300" algn="l"/>
                          <a:tab pos="1485900" algn="l"/>
                          <a:tab pos="1714500" algn="l"/>
                          <a:tab pos="1943100" algn="l"/>
                          <a:tab pos="3771900" algn="l"/>
                          <a:tab pos="4857750" algn="l"/>
                          <a:tab pos="5308600" algn="l"/>
                        </a:tabLst>
                        <a:defRPr/>
                      </a:pPr>
                      <a:r>
                        <a:rPr lang="en-US" sz="2400" b="1" kern="1200" dirty="0">
                          <a:solidFill>
                            <a:schemeClr val="tx1"/>
                          </a:solidFill>
                          <a:effectLst/>
                          <a:latin typeface="Arial" panose="020B0604020202020204" pitchFamily="34" charset="0"/>
                          <a:ea typeface="+mn-ea"/>
                          <a:cs typeface="Arial" panose="020B0604020202020204" pitchFamily="34" charset="0"/>
                        </a:rPr>
                        <a:t>Portuguese has a definite </a:t>
                      </a:r>
                      <a:br>
                        <a:rPr lang="en-US" sz="2400" b="1" kern="1200" dirty="0">
                          <a:solidFill>
                            <a:schemeClr val="tx1"/>
                          </a:solidFill>
                          <a:effectLst/>
                          <a:latin typeface="Arial" panose="020B0604020202020204" pitchFamily="34" charset="0"/>
                          <a:ea typeface="+mn-ea"/>
                          <a:cs typeface="Arial" panose="020B0604020202020204" pitchFamily="34" charset="0"/>
                        </a:rPr>
                      </a:br>
                      <a:r>
                        <a:rPr lang="en-US" sz="2400" b="1" kern="1200" dirty="0">
                          <a:solidFill>
                            <a:schemeClr val="tx1"/>
                          </a:solidFill>
                          <a:effectLst/>
                          <a:latin typeface="Arial" panose="020B0604020202020204" pitchFamily="34" charset="0"/>
                          <a:ea typeface="+mn-ea"/>
                          <a:cs typeface="Arial" panose="020B0604020202020204" pitchFamily="34" charset="0"/>
                        </a:rPr>
                        <a:t>article in names; Satan is </a:t>
                      </a:r>
                      <a:br>
                        <a:rPr lang="en-US" sz="2400" b="1" kern="1200" dirty="0">
                          <a:solidFill>
                            <a:schemeClr val="tx1"/>
                          </a:solidFill>
                          <a:effectLst/>
                          <a:latin typeface="Arial" panose="020B0604020202020204" pitchFamily="34" charset="0"/>
                          <a:ea typeface="+mn-ea"/>
                          <a:cs typeface="Arial" panose="020B0604020202020204" pitchFamily="34" charset="0"/>
                        </a:rPr>
                      </a:br>
                      <a:r>
                        <a:rPr lang="en-US" sz="2400" b="1" kern="1200" dirty="0">
                          <a:solidFill>
                            <a:schemeClr val="tx1"/>
                          </a:solidFill>
                          <a:effectLst/>
                          <a:latin typeface="Arial" panose="020B0604020202020204" pitchFamily="34" charset="0"/>
                          <a:ea typeface="+mn-ea"/>
                          <a:cs typeface="Arial" panose="020B0604020202020204" pitchFamily="34" charset="0"/>
                        </a:rPr>
                        <a:t>the Accuser (Rev 12:10). </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66182268"/>
                  </a:ext>
                </a:extLst>
              </a:tr>
            </a:tbl>
          </a:graphicData>
        </a:graphic>
      </p:graphicFrame>
      <p:sp>
        <p:nvSpPr>
          <p:cNvPr id="936962" name="Title 1"/>
          <p:cNvSpPr>
            <a:spLocks noGrp="1"/>
          </p:cNvSpPr>
          <p:nvPr>
            <p:ph type="title"/>
          </p:nvPr>
        </p:nvSpPr>
        <p:spPr>
          <a:xfrm>
            <a:off x="-36513" y="6165304"/>
            <a:ext cx="9180513" cy="620688"/>
          </a:xfrm>
        </p:spPr>
        <p:txBody>
          <a:bodyPr/>
          <a:lstStyle/>
          <a:p>
            <a:pPr eaLnBrk="1" hangingPunct="1"/>
            <a:r>
              <a:rPr lang="en-US" sz="4000" b="1" dirty="0">
                <a:solidFill>
                  <a:srgbClr val="FFFFFF"/>
                </a:solidFill>
                <a:latin typeface="Arial" charset="0"/>
                <a:ea typeface="ヒラギノ角ゴ Pro W3" charset="0"/>
                <a:cs typeface="ヒラギノ角ゴ Pro W3" charset="0"/>
              </a:rPr>
              <a:t>Did Job really exist?</a:t>
            </a:r>
          </a:p>
        </p:txBody>
      </p:sp>
      <p:sp>
        <p:nvSpPr>
          <p:cNvPr id="936963" name="Text Box 123"/>
          <p:cNvSpPr txBox="1">
            <a:spLocks noChangeArrowheads="1"/>
          </p:cNvSpPr>
          <p:nvPr/>
        </p:nvSpPr>
        <p:spPr bwMode="auto">
          <a:xfrm>
            <a:off x="8244408" y="-27384"/>
            <a:ext cx="8842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358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98902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33" descr="good_vs_ev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0"/>
            <a:ext cx="9251951" cy="68849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32098" name="Rectangle 3"/>
          <p:cNvSpPr>
            <a:spLocks noGrp="1" noChangeArrowheads="1"/>
          </p:cNvSpPr>
          <p:nvPr>
            <p:ph type="title"/>
          </p:nvPr>
        </p:nvSpPr>
        <p:spPr>
          <a:xfrm>
            <a:off x="2959453" y="0"/>
            <a:ext cx="3097213" cy="609600"/>
          </a:xfrm>
          <a:solidFill>
            <a:srgbClr val="800000"/>
          </a:solidFill>
          <a:ln>
            <a:noFill/>
            <a:miter lim="800000"/>
            <a:headEnd/>
            <a:tailEnd/>
          </a:ln>
        </p:spPr>
        <p:txBody>
          <a:bodyPr/>
          <a:lstStyle/>
          <a:p>
            <a:pPr eaLnBrk="1" hangingPunct="1"/>
            <a:r>
              <a:rPr lang="en-US" altLang="zh-CN" b="1">
                <a:solidFill>
                  <a:srgbClr val="FFFFFF"/>
                </a:solidFill>
                <a:latin typeface="Arial Black" charset="0"/>
                <a:ea typeface="宋体" charset="0"/>
                <a:cs typeface="宋体" charset="0"/>
              </a:rPr>
              <a:t>Chess</a:t>
            </a:r>
            <a:endParaRPr lang="en-US">
              <a:solidFill>
                <a:srgbClr val="FFFFFF"/>
              </a:solidFill>
              <a:latin typeface="Arial Black" charset="0"/>
              <a:ea typeface="宋体" charset="0"/>
              <a:cs typeface="宋体" charset="0"/>
            </a:endParaRPr>
          </a:p>
        </p:txBody>
      </p:sp>
      <p:sp>
        <p:nvSpPr>
          <p:cNvPr id="4" name="Rectangle 3"/>
          <p:cNvSpPr txBox="1">
            <a:spLocks noChangeArrowheads="1"/>
          </p:cNvSpPr>
          <p:nvPr/>
        </p:nvSpPr>
        <p:spPr bwMode="auto">
          <a:xfrm>
            <a:off x="-71438" y="0"/>
            <a:ext cx="3097213" cy="609600"/>
          </a:xfrm>
          <a:prstGeom prst="rect">
            <a:avLst/>
          </a:prstGeom>
          <a:solidFill>
            <a:srgbClr val="800000"/>
          </a:solidFill>
          <a:ln>
            <a:noFill/>
            <a:miter lim="800000"/>
            <a:headEnd/>
            <a:tailEnd/>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en-US" altLang="zh-CN" b="1">
                <a:solidFill>
                  <a:srgbClr val="FFFFFF"/>
                </a:solidFill>
                <a:latin typeface="Arial Black" charset="0"/>
                <a:ea typeface="宋体" charset="0"/>
                <a:cs typeface="宋体" charset="0"/>
              </a:rPr>
              <a:t>Scene 2</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1352461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55576" y="24754"/>
            <a:ext cx="7688064" cy="6823157"/>
          </a:xfrm>
          <a:prstGeom prst="rect">
            <a:avLst/>
          </a:prstGeom>
        </p:spPr>
      </p:pic>
      <p:sp>
        <p:nvSpPr>
          <p:cNvPr id="217089" name="Title 1"/>
          <p:cNvSpPr>
            <a:spLocks noGrp="1"/>
          </p:cNvSpPr>
          <p:nvPr>
            <p:ph type="title"/>
          </p:nvPr>
        </p:nvSpPr>
        <p:spPr>
          <a:xfrm>
            <a:off x="-13830" y="564558"/>
            <a:ext cx="9157829" cy="767180"/>
          </a:xfrm>
        </p:spPr>
        <p:txBody>
          <a:bodyPr rtlCol="0">
            <a:noAutofit/>
          </a:bodyPr>
          <a:lstStyle/>
          <a:p>
            <a:pPr fontAlgn="auto">
              <a:spcAft>
                <a:spcPts val="0"/>
              </a:spcAft>
              <a:defRPr/>
            </a:pPr>
            <a:r>
              <a:rPr lang="en-US" sz="4000" b="1" dirty="0">
                <a:effectLst>
                  <a:glow rad="228600">
                    <a:schemeClr val="tx1"/>
                  </a:glow>
                </a:effectLst>
                <a:latin typeface="Arial" charset="0"/>
                <a:ea typeface="+mj-ea"/>
                <a:cs typeface="+mj-cs"/>
              </a:rPr>
              <a:t>The Description of Satan (1:6-12)</a:t>
            </a:r>
          </a:p>
        </p:txBody>
      </p:sp>
      <p:sp>
        <p:nvSpPr>
          <p:cNvPr id="4"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en-US" altLang="zh-CN" b="1">
                <a:solidFill>
                  <a:srgbClr val="FFFFFF"/>
                </a:solidFill>
                <a:latin typeface="Arial Black" charset="0"/>
                <a:ea typeface="宋体" charset="0"/>
                <a:cs typeface="宋体" charset="0"/>
              </a:rPr>
              <a:t>Scene 3</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259755218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Satan</a:t>
            </a:r>
            <a:r>
              <a:rPr lang="uk-UA">
                <a:solidFill>
                  <a:srgbClr val="EAEAEA"/>
                </a:solidFill>
                <a:effectLst/>
                <a:latin typeface="Arial" charset="0"/>
                <a:ea typeface="ＭＳ Ｐゴシック" charset="0"/>
              </a:rPr>
              <a:t>'</a:t>
            </a:r>
            <a:r>
              <a:rPr lang="en-US">
                <a:solidFill>
                  <a:srgbClr val="EAEAEA"/>
                </a:solidFill>
                <a:effectLst/>
                <a:latin typeface="Arial" charset="0"/>
                <a:ea typeface="ＭＳ Ｐゴシック" charset="0"/>
              </a:rPr>
              <a:t>s Attacks in Job 1</a:t>
            </a:r>
          </a:p>
        </p:txBody>
      </p:sp>
      <p:graphicFrame>
        <p:nvGraphicFramePr>
          <p:cNvPr id="72825" name="Group 121"/>
          <p:cNvGraphicFramePr>
            <a:graphicFrameLocks noGrp="1"/>
          </p:cNvGraphicFramePr>
          <p:nvPr>
            <p:extLst>
              <p:ext uri="{D42A27DB-BD31-4B8C-83A1-F6EECF244321}">
                <p14:modId xmlns:p14="http://schemas.microsoft.com/office/powerpoint/2010/main" val="3005408810"/>
              </p:ext>
            </p:extLst>
          </p:nvPr>
        </p:nvGraphicFramePr>
        <p:xfrm>
          <a:off x="0" y="685800"/>
          <a:ext cx="9143999" cy="5050761"/>
        </p:xfrm>
        <a:graphic>
          <a:graphicData uri="http://schemas.openxmlformats.org/drawingml/2006/table">
            <a:tbl>
              <a:tblPr/>
              <a:tblGrid>
                <a:gridCol w="1779207">
                  <a:extLst>
                    <a:ext uri="{9D8B030D-6E8A-4147-A177-3AD203B41FA5}">
                      <a16:colId xmlns:a16="http://schemas.microsoft.com/office/drawing/2014/main" val="20000"/>
                    </a:ext>
                  </a:extLst>
                </a:gridCol>
                <a:gridCol w="1717855">
                  <a:extLst>
                    <a:ext uri="{9D8B030D-6E8A-4147-A177-3AD203B41FA5}">
                      <a16:colId xmlns:a16="http://schemas.microsoft.com/office/drawing/2014/main" val="20001"/>
                    </a:ext>
                  </a:extLst>
                </a:gridCol>
                <a:gridCol w="1781763">
                  <a:extLst>
                    <a:ext uri="{9D8B030D-6E8A-4147-A177-3AD203B41FA5}">
                      <a16:colId xmlns:a16="http://schemas.microsoft.com/office/drawing/2014/main" val="20002"/>
                    </a:ext>
                  </a:extLst>
                </a:gridCol>
                <a:gridCol w="1781763">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1</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2</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3</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4</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17659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Attacker</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Sabeans</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(1:14-15)</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Fire of God</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(1:16)</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Chaldeans</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(1:17)</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Wind</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(1:18-19)</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Animals Killed</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1000 oxen</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500 donkeys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7000 sheep</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3000 camels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People Killed</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Many servants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Many servants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Many servants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7 sons</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3 daughters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Interchange</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God</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God</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39042" name="Text Box 123"/>
          <p:cNvSpPr txBox="1">
            <a:spLocks noChangeArrowheads="1"/>
          </p:cNvSpPr>
          <p:nvPr/>
        </p:nvSpPr>
        <p:spPr bwMode="auto">
          <a:xfrm>
            <a:off x="8382000" y="-603448"/>
            <a:ext cx="7493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cs typeface="Arial" charset="0"/>
              </a:rPr>
              <a:t>???</a:t>
            </a:r>
            <a:endParaRPr lang="en-US">
              <a:solidFill>
                <a:srgbClr val="FFFFFF"/>
              </a:solidFill>
              <a:cs typeface="Arial" charset="0"/>
            </a:endParaRPr>
          </a:p>
        </p:txBody>
      </p:sp>
      <p:sp>
        <p:nvSpPr>
          <p:cNvPr id="6" name="Rectangle 2"/>
          <p:cNvSpPr txBox="1">
            <a:spLocks noChangeArrowheads="1"/>
          </p:cNvSpPr>
          <p:nvPr/>
        </p:nvSpPr>
        <p:spPr bwMode="auto">
          <a:xfrm>
            <a:off x="0" y="5805264"/>
            <a:ext cx="9144000" cy="980728"/>
          </a:xfrm>
          <a:prstGeom prst="rect">
            <a:avLst/>
          </a:prstGeom>
          <a:solidFill>
            <a:srgbClr val="000000"/>
          </a:solidFill>
          <a:ln w="9525">
            <a:noFill/>
            <a:miter lim="800000"/>
            <a:headEnd/>
            <a:tailEnd/>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lnSpc>
                <a:spcPct val="80000"/>
              </a:lnSpc>
            </a:pPr>
            <a:r>
              <a:rPr lang="en-US" sz="2400">
                <a:solidFill>
                  <a:srgbClr val="EAEAEA"/>
                </a:solidFill>
                <a:effectLst/>
                <a:latin typeface="Arial" charset="0"/>
                <a:ea typeface="ＭＳ Ｐゴシック" charset="0"/>
              </a:rPr>
              <a:t>Satan waited until a day of celebration (1:13)</a:t>
            </a:r>
          </a:p>
          <a:p>
            <a:pPr defTabSz="914400">
              <a:lnSpc>
                <a:spcPct val="80000"/>
              </a:lnSpc>
            </a:pPr>
            <a:r>
              <a:rPr lang="en-US" sz="2400">
                <a:solidFill>
                  <a:srgbClr val="EAEAEA"/>
                </a:solidFill>
                <a:effectLst/>
                <a:latin typeface="Arial" charset="0"/>
                <a:ea typeface="ＭＳ Ｐゴシック" charset="0"/>
              </a:rPr>
              <a:t>Satan didn</a:t>
            </a:r>
            <a:r>
              <a:rPr lang="uk-UA" sz="2400">
                <a:solidFill>
                  <a:srgbClr val="EAEAEA"/>
                </a:solidFill>
                <a:effectLst/>
                <a:latin typeface="Arial" charset="0"/>
                <a:ea typeface="ＭＳ Ｐゴシック" charset="0"/>
              </a:rPr>
              <a:t>'</a:t>
            </a:r>
            <a:r>
              <a:rPr lang="en-US" sz="2400">
                <a:solidFill>
                  <a:srgbClr val="EAEAEA"/>
                </a:solidFill>
                <a:effectLst/>
                <a:latin typeface="Arial" charset="0"/>
                <a:ea typeface="ＭＳ Ｐゴシック" charset="0"/>
              </a:rPr>
              <a:t>t challenge God</a:t>
            </a:r>
            <a:r>
              <a:rPr lang="uk-UA" sz="2400">
                <a:solidFill>
                  <a:srgbClr val="EAEAEA"/>
                </a:solidFill>
                <a:effectLst/>
                <a:latin typeface="Arial" charset="0"/>
                <a:ea typeface="ＭＳ Ｐゴシック" charset="0"/>
              </a:rPr>
              <a:t>'</a:t>
            </a:r>
            <a:r>
              <a:rPr lang="en-US" sz="2400">
                <a:solidFill>
                  <a:srgbClr val="EAEAEA"/>
                </a:solidFill>
                <a:effectLst/>
                <a:latin typeface="Arial" charset="0"/>
                <a:ea typeface="ＭＳ Ｐゴシック" charset="0"/>
              </a:rPr>
              <a:t>s limitations</a:t>
            </a:r>
          </a:p>
        </p:txBody>
      </p:sp>
      <p:cxnSp>
        <p:nvCxnSpPr>
          <p:cNvPr id="3" name="Straight Connector 2"/>
          <p:cNvCxnSpPr/>
          <p:nvPr/>
        </p:nvCxnSpPr>
        <p:spPr bwMode="auto">
          <a:xfrm flipV="1">
            <a:off x="26277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0" name="Straight Connector 9"/>
          <p:cNvCxnSpPr/>
          <p:nvPr/>
        </p:nvCxnSpPr>
        <p:spPr bwMode="auto">
          <a:xfrm>
            <a:off x="44279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flipV="1">
            <a:off x="62281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302314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3"/>
          <p:cNvSpPr>
            <a:spLocks noGrp="1" noChangeArrowheads="1"/>
          </p:cNvSpPr>
          <p:nvPr>
            <p:ph type="title"/>
          </p:nvPr>
        </p:nvSpPr>
        <p:spPr>
          <a:xfrm>
            <a:off x="0" y="5148073"/>
            <a:ext cx="9144000" cy="1709928"/>
          </a:xfrm>
          <a:noFill/>
          <a:ln>
            <a:solidFill>
              <a:schemeClr val="tx1"/>
            </a:solidFill>
            <a:miter lim="800000"/>
            <a:headEnd/>
            <a:tailEnd/>
          </a:ln>
        </p:spPr>
        <p:txBody>
          <a:bodyPr/>
          <a:lstStyle/>
          <a:p>
            <a:pPr eaLnBrk="1" hangingPunct="1"/>
            <a:r>
              <a:rPr lang="en-US" altLang="zh-CN" sz="3600" b="1">
                <a:solidFill>
                  <a:srgbClr val="FFFFFF"/>
                </a:solidFill>
                <a:ea typeface="宋体" charset="0"/>
              </a:rPr>
              <a:t>"The L</a:t>
            </a:r>
            <a:r>
              <a:rPr lang="en-US" altLang="zh-CN" sz="3200" b="1">
                <a:solidFill>
                  <a:srgbClr val="FFFFFF"/>
                </a:solidFill>
                <a:ea typeface="宋体" charset="0"/>
              </a:rPr>
              <a:t>ORD</a:t>
            </a:r>
            <a:r>
              <a:rPr lang="en-US" altLang="zh-CN" sz="3600" b="1">
                <a:solidFill>
                  <a:srgbClr val="FFFFFF"/>
                </a:solidFill>
                <a:ea typeface="宋体" charset="0"/>
              </a:rPr>
              <a:t> gave, the L</a:t>
            </a:r>
            <a:r>
              <a:rPr lang="en-US" altLang="zh-CN" sz="3200" b="1">
                <a:solidFill>
                  <a:srgbClr val="FFFFFF"/>
                </a:solidFill>
                <a:ea typeface="宋体" charset="0"/>
              </a:rPr>
              <a:t>ORD</a:t>
            </a:r>
            <a:r>
              <a:rPr lang="en-US" altLang="zh-CN" sz="3600" b="1">
                <a:solidFill>
                  <a:srgbClr val="FFFFFF"/>
                </a:solidFill>
                <a:ea typeface="宋体" charset="0"/>
              </a:rPr>
              <a:t> took away. Blessed be his name" (1:21b). </a:t>
            </a:r>
            <a:endParaRPr lang="en-US" sz="3600">
              <a:solidFill>
                <a:srgbClr val="FFFFFF"/>
              </a:solidFill>
              <a:ea typeface="宋体" charset="0"/>
            </a:endParaRPr>
          </a:p>
        </p:txBody>
      </p:sp>
      <p:pic>
        <p:nvPicPr>
          <p:cNvPr id="3" name="Picture 2"/>
          <p:cNvPicPr>
            <a:picLocks noChangeAspect="1"/>
          </p:cNvPicPr>
          <p:nvPr/>
        </p:nvPicPr>
        <p:blipFill>
          <a:blip r:embed="rId3"/>
          <a:stretch>
            <a:fillRect/>
          </a:stretch>
        </p:blipFill>
        <p:spPr>
          <a:xfrm>
            <a:off x="0" y="-1"/>
            <a:ext cx="9152130" cy="5148073"/>
          </a:xfrm>
          <a:prstGeom prst="rect">
            <a:avLst/>
          </a:prstGeom>
        </p:spPr>
      </p:pic>
    </p:spTree>
    <p:extLst>
      <p:ext uri="{BB962C8B-B14F-4D97-AF65-F5344CB8AC3E}">
        <p14:creationId xmlns:p14="http://schemas.microsoft.com/office/powerpoint/2010/main" val="3068854483"/>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a:t>
            </a:r>
          </a:p>
        </p:txBody>
      </p:sp>
    </p:spTree>
    <p:extLst>
      <p:ext uri="{BB962C8B-B14F-4D97-AF65-F5344CB8AC3E}">
        <p14:creationId xmlns:p14="http://schemas.microsoft.com/office/powerpoint/2010/main" val="3420677487"/>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360</a:t>
            </a:r>
          </a:p>
        </p:txBody>
      </p:sp>
      <p:sp>
        <p:nvSpPr>
          <p:cNvPr id="37897" name="Text Box 9"/>
          <p:cNvSpPr txBox="1">
            <a:spLocks noChangeArrowheads="1"/>
          </p:cNvSpPr>
          <p:nvPr/>
        </p:nvSpPr>
        <p:spPr bwMode="auto">
          <a:xfrm>
            <a:off x="0" y="0"/>
            <a:ext cx="5638800" cy="1938338"/>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Narrow" charset="0"/>
                <a:ea typeface="宋体" charset="0"/>
                <a:cs typeface="宋体" charset="0"/>
              </a:rPr>
              <a:t>II. (Job 3–41) Job &amp; 4 friends unsuccessfully dialogue regarding the reason for his suffering, but God declares that this question should not be asked because of His incomprehensibility &amp; sovereignty.</a:t>
            </a:r>
          </a:p>
        </p:txBody>
      </p:sp>
      <p:grpSp>
        <p:nvGrpSpPr>
          <p:cNvPr id="2" name="Group 81"/>
          <p:cNvGrpSpPr>
            <a:grpSpLocks/>
          </p:cNvGrpSpPr>
          <p:nvPr/>
        </p:nvGrpSpPr>
        <p:grpSpPr bwMode="auto">
          <a:xfrm>
            <a:off x="-252413" y="1981200"/>
            <a:ext cx="9393238" cy="4975225"/>
            <a:chOff x="-159" y="1248"/>
            <a:chExt cx="5917" cy="3134"/>
          </a:xfrm>
        </p:grpSpPr>
        <p:grpSp>
          <p:nvGrpSpPr>
            <p:cNvPr id="136199" name="Group 79"/>
            <p:cNvGrpSpPr>
              <a:grpSpLocks/>
            </p:cNvGrpSpPr>
            <p:nvPr/>
          </p:nvGrpSpPr>
          <p:grpSpPr bwMode="auto">
            <a:xfrm>
              <a:off x="-159" y="1248"/>
              <a:ext cx="5917" cy="3134"/>
              <a:chOff x="-159" y="1679"/>
              <a:chExt cx="5917" cy="2659"/>
            </a:xfrm>
          </p:grpSpPr>
          <p:grpSp>
            <p:nvGrpSpPr>
              <p:cNvPr id="136201" name="Group 76"/>
              <p:cNvGrpSpPr>
                <a:grpSpLocks/>
              </p:cNvGrpSpPr>
              <p:nvPr/>
            </p:nvGrpSpPr>
            <p:grpSpPr bwMode="auto">
              <a:xfrm>
                <a:off x="0" y="1679"/>
                <a:ext cx="5758" cy="2449"/>
                <a:chOff x="0" y="1535"/>
                <a:chExt cx="5758" cy="2449"/>
              </a:xfrm>
            </p:grpSpPr>
            <p:sp>
              <p:nvSpPr>
                <p:cNvPr id="136203" name="Rectangle 13"/>
                <p:cNvSpPr>
                  <a:spLocks noChangeArrowheads="1"/>
                </p:cNvSpPr>
                <p:nvPr/>
              </p:nvSpPr>
              <p:spPr bwMode="auto">
                <a:xfrm>
                  <a:off x="0" y="1535"/>
                  <a:ext cx="3408" cy="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Job 4–31 has 3 cycles of controversy. (Eliphaz begins each series &amp; Zophar  does not speak in the last series.)</a:t>
                  </a: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First Cycle</a:t>
                  </a: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4–5</a:t>
                    </a: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 </a:t>
                    </a: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6–7</a:t>
                    </a: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8</a:t>
                    </a: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9–10</a:t>
                    </a: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11</a:t>
                    </a: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12–14</a:t>
                    </a: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Second Circle </a:t>
                    </a: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15</a:t>
                    </a: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16–17</a:t>
                    </a: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18</a:t>
                    </a: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19</a:t>
                    </a: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20</a:t>
                    </a: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21</a:t>
                    </a: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Third Cycle</a:t>
                    </a: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22</a:t>
                    </a: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23–24</a:t>
                    </a: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25</a:t>
                    </a: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26–31</a:t>
                    </a: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rPr>
                  <a:t>Irving L. Jensen, Job: A </a:t>
                </a:r>
                <a:r>
                  <a:rPr kumimoji="0" lang="en-US" sz="1800" b="1" i="1" u="none" strike="noStrike" kern="1200" cap="none" spc="0" normalizeH="0" baseline="0" noProof="0">
                    <a:ln>
                      <a:noFill/>
                    </a:ln>
                    <a:solidFill>
                      <a:srgbClr val="000000"/>
                    </a:solidFill>
                    <a:effectLst/>
                    <a:uLnTx/>
                    <a:uFillTx/>
                    <a:latin typeface="Arial Narrow" charset="0"/>
                    <a:ea typeface="ＭＳ Ｐゴシック" charset="0"/>
                  </a:rPr>
                  <a:t>Self-Study Guide, 28</a:t>
                </a:r>
                <a:endParaRPr kumimoji="0" lang="en-US" sz="18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spTree>
    <p:extLst>
      <p:ext uri="{BB962C8B-B14F-4D97-AF65-F5344CB8AC3E}">
        <p14:creationId xmlns:p14="http://schemas.microsoft.com/office/powerpoint/2010/main" val="2570990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083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0" name="Rectangle 3"/>
          <p:cNvSpPr>
            <a:spLocks noGrp="1" noChangeArrowheads="1"/>
          </p:cNvSpPr>
          <p:nvPr>
            <p:ph type="title"/>
          </p:nvPr>
        </p:nvSpPr>
        <p:spPr>
          <a:xfrm>
            <a:off x="11113" y="4365625"/>
            <a:ext cx="3431998" cy="2087563"/>
          </a:xfrm>
          <a:solidFill>
            <a:srgbClr val="800000"/>
          </a:solidFill>
          <a:ln>
            <a:solidFill>
              <a:schemeClr val="tx1"/>
            </a:solidFill>
            <a:miter lim="800000"/>
            <a:headEnd/>
            <a:tailEnd/>
          </a:ln>
        </p:spPr>
        <p:txBody>
          <a:bodyPr/>
          <a:lstStyle/>
          <a:p>
            <a:pPr eaLnBrk="1" hangingPunct="1"/>
            <a:r>
              <a:rPr lang="en-US" altLang="zh-CN" sz="3600" b="1" dirty="0">
                <a:solidFill>
                  <a:srgbClr val="FFFFFF"/>
                </a:solidFill>
                <a:latin typeface="Arial"/>
                <a:ea typeface="宋体" charset="0"/>
                <a:cs typeface="Arial"/>
              </a:rPr>
              <a:t>Job</a:t>
            </a:r>
            <a:r>
              <a:rPr lang="uk-UA" altLang="zh-CN" sz="3600" b="1" dirty="0">
                <a:solidFill>
                  <a:srgbClr val="FFFFFF"/>
                </a:solidFill>
                <a:latin typeface="Arial"/>
                <a:ea typeface="宋体" charset="0"/>
                <a:cs typeface="Arial"/>
              </a:rPr>
              <a:t>'</a:t>
            </a:r>
            <a:r>
              <a:rPr lang="en-US" altLang="zh-CN" sz="3600" b="1" dirty="0">
                <a:solidFill>
                  <a:srgbClr val="FFFFFF"/>
                </a:solidFill>
                <a:latin typeface="Arial"/>
                <a:ea typeface="宋体" charset="0"/>
                <a:cs typeface="Arial"/>
              </a:rPr>
              <a:t>s Wife: </a:t>
            </a:r>
            <a:r>
              <a:rPr lang="ru-RU" altLang="zh-CN" sz="3600" b="1" dirty="0">
                <a:solidFill>
                  <a:srgbClr val="FFFFFF"/>
                </a:solidFill>
                <a:latin typeface="Arial"/>
                <a:ea typeface="宋体" charset="0"/>
                <a:cs typeface="Arial"/>
              </a:rPr>
              <a:t>"</a:t>
            </a:r>
            <a:r>
              <a:rPr lang="en-US" altLang="zh-CN" sz="3600" b="1" dirty="0">
                <a:solidFill>
                  <a:srgbClr val="FFFFFF"/>
                </a:solidFill>
                <a:latin typeface="Arial"/>
                <a:ea typeface="宋体" charset="0"/>
                <a:cs typeface="Arial"/>
              </a:rPr>
              <a:t>Curse God and die!</a:t>
            </a:r>
            <a:r>
              <a:rPr lang="ru-RU" altLang="zh-CN" sz="3600" b="1" dirty="0">
                <a:solidFill>
                  <a:srgbClr val="FFFFFF"/>
                </a:solidFill>
                <a:latin typeface="Arial"/>
                <a:ea typeface="宋体" charset="0"/>
                <a:cs typeface="Arial"/>
              </a:rPr>
              <a:t>"</a:t>
            </a:r>
            <a:r>
              <a:rPr lang="en-US" altLang="zh-CN" sz="3600" b="1" dirty="0">
                <a:solidFill>
                  <a:srgbClr val="FFFFFF"/>
                </a:solidFill>
                <a:latin typeface="Arial"/>
                <a:ea typeface="宋体" charset="0"/>
                <a:cs typeface="Arial"/>
              </a:rPr>
              <a:t> (2:9)</a:t>
            </a:r>
            <a:endParaRPr lang="en-US" sz="3600" dirty="0">
              <a:solidFill>
                <a:srgbClr val="FFFFFF"/>
              </a:solidFill>
              <a:latin typeface="Arial"/>
              <a:ea typeface="宋体" charset="0"/>
              <a:cs typeface="Arial"/>
            </a:endParaRPr>
          </a:p>
        </p:txBody>
      </p:sp>
      <p:sp>
        <p:nvSpPr>
          <p:cNvPr id="5"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en-US" altLang="zh-CN" b="1">
                <a:solidFill>
                  <a:srgbClr val="FFFFFF"/>
                </a:solidFill>
                <a:latin typeface="Arial Black" charset="0"/>
                <a:ea typeface="宋体" charset="0"/>
                <a:cs typeface="宋体" charset="0"/>
              </a:rPr>
              <a:t>Scene 5</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2479173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4643438" y="609600"/>
            <a:ext cx="4500562" cy="1235075"/>
          </a:xfrm>
        </p:spPr>
        <p:txBody>
          <a:bodyPr rtlCol="0">
            <a:normAutofit fontScale="90000"/>
          </a:bodyPr>
          <a:lstStyle/>
          <a:p>
            <a:pPr fontAlgn="auto">
              <a:spcAft>
                <a:spcPts val="0"/>
              </a:spcAft>
              <a:defRPr/>
            </a:pPr>
            <a:r>
              <a:rPr lang="en-US" b="1" dirty="0">
                <a:latin typeface="Arial" charset="0"/>
                <a:ea typeface="+mj-ea"/>
                <a:cs typeface="+mj-cs"/>
              </a:rPr>
              <a:t>Rabbi Harold Kushner</a:t>
            </a:r>
          </a:p>
        </p:txBody>
      </p:sp>
      <p:pic>
        <p:nvPicPr>
          <p:cNvPr id="111618" name="Picture 2" descr="rabbiharoldkushner.gif"/>
          <p:cNvPicPr>
            <a:picLocks noChangeAspect="1"/>
          </p:cNvPicPr>
          <p:nvPr/>
        </p:nvPicPr>
        <p:blipFill>
          <a:blip r:embed="rId3" cstate="screen">
            <a:extLst>
              <a:ext uri="{28A0092B-C50C-407E-A947-70E740481C1C}">
                <a14:useLocalDpi xmlns:a14="http://schemas.microsoft.com/office/drawing/2010/main"/>
              </a:ext>
            </a:extLst>
          </a:blip>
          <a:srcRect r="1538"/>
          <a:stretch>
            <a:fillRect/>
          </a:stretch>
        </p:blipFill>
        <p:spPr bwMode="auto">
          <a:xfrm>
            <a:off x="0" y="-3175"/>
            <a:ext cx="4572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588374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2" name="Group 261"/>
          <p:cNvGrpSpPr>
            <a:grpSpLocks/>
          </p:cNvGrpSpPr>
          <p:nvPr/>
        </p:nvGrpSpPr>
        <p:grpSpPr bwMode="auto">
          <a:xfrm>
            <a:off x="228600" y="1066800"/>
            <a:ext cx="8839200" cy="5638800"/>
            <a:chOff x="-4" y="-4"/>
            <a:chExt cx="5568" cy="4100"/>
          </a:xfrm>
        </p:grpSpPr>
        <p:grpSp>
          <p:nvGrpSpPr>
            <p:cNvPr id="166923" name="Group 259"/>
            <p:cNvGrpSpPr>
              <a:grpSpLocks/>
            </p:cNvGrpSpPr>
            <p:nvPr/>
          </p:nvGrpSpPr>
          <p:grpSpPr bwMode="auto">
            <a:xfrm>
              <a:off x="0" y="0"/>
              <a:ext cx="5560" cy="4092"/>
              <a:chOff x="0" y="0"/>
              <a:chExt cx="5560" cy="4092"/>
            </a:xfrm>
          </p:grpSpPr>
          <p:grpSp>
            <p:nvGrpSpPr>
              <p:cNvPr id="166925" name="Group 200"/>
              <p:cNvGrpSpPr>
                <a:grpSpLocks/>
              </p:cNvGrpSpPr>
              <p:nvPr/>
            </p:nvGrpSpPr>
            <p:grpSpPr bwMode="auto">
              <a:xfrm>
                <a:off x="0" y="0"/>
                <a:ext cx="1112" cy="634"/>
                <a:chOff x="0" y="0"/>
                <a:chExt cx="1112" cy="634"/>
              </a:xfrm>
            </p:grpSpPr>
            <p:sp>
              <p:nvSpPr>
                <p:cNvPr id="167013" name="Rectangle 169"/>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PERSON</a:t>
                  </a:r>
                </a:p>
              </p:txBody>
            </p:sp>
            <p:sp>
              <p:nvSpPr>
                <p:cNvPr id="167014" name="Rectangle 199"/>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26" name="Group 202"/>
              <p:cNvGrpSpPr>
                <a:grpSpLocks/>
              </p:cNvGrpSpPr>
              <p:nvPr/>
            </p:nvGrpSpPr>
            <p:grpSpPr bwMode="auto">
              <a:xfrm>
                <a:off x="1112" y="0"/>
                <a:ext cx="1112" cy="634"/>
                <a:chOff x="1112" y="0"/>
                <a:chExt cx="1112" cy="634"/>
              </a:xfrm>
            </p:grpSpPr>
            <p:sp>
              <p:nvSpPr>
                <p:cNvPr id="167011" name="Rectangle 170"/>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RESPONSE</a:t>
                  </a:r>
                </a:p>
              </p:txBody>
            </p:sp>
            <p:sp>
              <p:nvSpPr>
                <p:cNvPr id="167012" name="Rectangle 201"/>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27" name="Group 204"/>
              <p:cNvGrpSpPr>
                <a:grpSpLocks/>
              </p:cNvGrpSpPr>
              <p:nvPr/>
            </p:nvGrpSpPr>
            <p:grpSpPr bwMode="auto">
              <a:xfrm>
                <a:off x="2224" y="0"/>
                <a:ext cx="1112" cy="634"/>
                <a:chOff x="2224" y="0"/>
                <a:chExt cx="1112" cy="634"/>
              </a:xfrm>
            </p:grpSpPr>
            <p:sp>
              <p:nvSpPr>
                <p:cNvPr id="167009" name="Rectangle 17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SOLUTION</a:t>
                  </a:r>
                </a:p>
              </p:txBody>
            </p:sp>
            <p:sp>
              <p:nvSpPr>
                <p:cNvPr id="167010" name="Rectangle 203"/>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28" name="Group 206"/>
              <p:cNvGrpSpPr>
                <a:grpSpLocks/>
              </p:cNvGrpSpPr>
              <p:nvPr/>
            </p:nvGrpSpPr>
            <p:grpSpPr bwMode="auto">
              <a:xfrm>
                <a:off x="3336" y="0"/>
                <a:ext cx="1112" cy="634"/>
                <a:chOff x="3336" y="0"/>
                <a:chExt cx="1112" cy="634"/>
              </a:xfrm>
            </p:grpSpPr>
            <p:sp>
              <p:nvSpPr>
                <p:cNvPr id="167007" name="Rectangle 172"/>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MODERN</a:t>
                  </a:r>
                </a:p>
                <a:p>
                  <a:pPr algn="ctr" defTabSz="914400" eaLnBrk="0" fontAlgn="base" hangingPunct="0">
                    <a:spcBef>
                      <a:spcPct val="0"/>
                    </a:spcBef>
                    <a:spcAft>
                      <a:spcPct val="0"/>
                    </a:spcAft>
                  </a:pPr>
                  <a:r>
                    <a:rPr lang="en-US" sz="2400" b="1">
                      <a:solidFill>
                        <a:srgbClr val="E9E2B6"/>
                      </a:solidFill>
                      <a:latin typeface="Arial Narrow" charset="0"/>
                      <a:ea typeface="ＭＳ Ｐゴシック" charset="0"/>
                      <a:cs typeface="ＭＳ Ｐゴシック" charset="0"/>
                    </a:rPr>
                    <a:t>EQUIVALENT</a:t>
                  </a:r>
                </a:p>
              </p:txBody>
            </p:sp>
            <p:sp>
              <p:nvSpPr>
                <p:cNvPr id="167008" name="Rectangle 20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29" name="Group 208"/>
              <p:cNvGrpSpPr>
                <a:grpSpLocks/>
              </p:cNvGrpSpPr>
              <p:nvPr/>
            </p:nvGrpSpPr>
            <p:grpSpPr bwMode="auto">
              <a:xfrm>
                <a:off x="4448" y="0"/>
                <a:ext cx="1112" cy="634"/>
                <a:chOff x="4448" y="0"/>
                <a:chExt cx="1112" cy="634"/>
              </a:xfrm>
            </p:grpSpPr>
            <p:sp>
              <p:nvSpPr>
                <p:cNvPr id="167005" name="Rectangle 173"/>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ANSWER</a:t>
                  </a:r>
                </a:p>
              </p:txBody>
            </p:sp>
            <p:sp>
              <p:nvSpPr>
                <p:cNvPr id="167006" name="Rectangle 207"/>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0" name="Group 210"/>
              <p:cNvGrpSpPr>
                <a:grpSpLocks/>
              </p:cNvGrpSpPr>
              <p:nvPr/>
            </p:nvGrpSpPr>
            <p:grpSpPr bwMode="auto">
              <a:xfrm>
                <a:off x="0" y="634"/>
                <a:ext cx="1112" cy="634"/>
                <a:chOff x="0" y="634"/>
                <a:chExt cx="1112" cy="634"/>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1. Job</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Wife</a:t>
                  </a:r>
                </a:p>
              </p:txBody>
            </p:sp>
            <p:sp>
              <p:nvSpPr>
                <p:cNvPr id="167004" name="Rectangle 209"/>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1" name="Group 212"/>
              <p:cNvGrpSpPr>
                <a:grpSpLocks/>
              </p:cNvGrpSpPr>
              <p:nvPr/>
            </p:nvGrpSpPr>
            <p:grpSpPr bwMode="auto">
              <a:xfrm>
                <a:off x="1112" y="634"/>
                <a:ext cx="1112" cy="634"/>
                <a:chOff x="1112" y="634"/>
                <a:chExt cx="1112" cy="634"/>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Curse</a:t>
                  </a:r>
                  <a:r>
                    <a:rPr lang="en-US" sz="2400" b="1" baseline="30000">
                      <a:solidFill>
                        <a:srgbClr val="E9E2B6"/>
                      </a:solidFill>
                      <a:latin typeface="Arial Narrow" pitchFamily="-105" charset="0"/>
                      <a:ea typeface="Times New Roman" pitchFamily="-105" charset="0"/>
                      <a:cs typeface="Times New Roman" pitchFamily="-105" charset="0"/>
                    </a:rPr>
                    <a:t> </a:t>
                  </a:r>
                  <a:r>
                    <a:rPr lang="en-US" sz="2400" b="1">
                      <a:solidFill>
                        <a:srgbClr val="E9E2B6"/>
                      </a:solidFill>
                      <a:latin typeface="Arial Narrow" pitchFamily="-105" charset="0"/>
                      <a:ea typeface="Times New Roman" pitchFamily="-105" charset="0"/>
                      <a:cs typeface="Times New Roman" pitchFamily="-105" charset="0"/>
                    </a:rPr>
                    <a:t>God &amp; die (2:9)</a:t>
                  </a:r>
                </a:p>
              </p:txBody>
            </p:sp>
            <p:sp>
              <p:nvSpPr>
                <p:cNvPr id="167002" name="Rectangle 211"/>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2" name="Group 214"/>
              <p:cNvGrpSpPr>
                <a:grpSpLocks/>
              </p:cNvGrpSpPr>
              <p:nvPr/>
            </p:nvGrpSpPr>
            <p:grpSpPr bwMode="auto">
              <a:xfrm>
                <a:off x="2224" y="634"/>
                <a:ext cx="1112" cy="634"/>
                <a:chOff x="2224" y="634"/>
                <a:chExt cx="1112" cy="634"/>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Suicide</a:t>
                  </a:r>
                </a:p>
              </p:txBody>
            </p:sp>
            <p:sp>
              <p:nvSpPr>
                <p:cNvPr id="167000" name="Rectangle 213"/>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3" name="Group 216"/>
              <p:cNvGrpSpPr>
                <a:grpSpLocks/>
              </p:cNvGrpSpPr>
              <p:nvPr/>
            </p:nvGrpSpPr>
            <p:grpSpPr bwMode="auto">
              <a:xfrm>
                <a:off x="3336" y="634"/>
                <a:ext cx="1112" cy="634"/>
                <a:chOff x="3336" y="634"/>
                <a:chExt cx="1112" cy="634"/>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Young people</a:t>
                  </a:r>
                </a:p>
              </p:txBody>
            </p:sp>
            <p:sp>
              <p:nvSpPr>
                <p:cNvPr id="166998" name="Rectangle 215"/>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4" name="Group 218"/>
              <p:cNvGrpSpPr>
                <a:grpSpLocks/>
              </p:cNvGrpSpPr>
              <p:nvPr/>
            </p:nvGrpSpPr>
            <p:grpSpPr bwMode="auto">
              <a:xfrm>
                <a:off x="4448" y="634"/>
                <a:ext cx="1112" cy="634"/>
                <a:chOff x="4448" y="634"/>
                <a:chExt cx="1112" cy="634"/>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Unacceptable</a:t>
                  </a:r>
                </a:p>
              </p:txBody>
            </p:sp>
            <p:sp>
              <p:nvSpPr>
                <p:cNvPr id="166996" name="Rectangle 217"/>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5"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charset="0"/>
                      <a:ea typeface="ＭＳ Ｐゴシック" charset="0"/>
                      <a:cs typeface="Times New Roman" charset="0"/>
                    </a:rPr>
                    <a:t>2. Three </a:t>
                  </a:r>
                  <a:r>
                    <a:rPr lang="ru-RU" altLang="ja-JP" sz="2400" b="1" dirty="0">
                      <a:solidFill>
                        <a:srgbClr val="E9E2B6"/>
                      </a:solidFill>
                      <a:latin typeface="Arial Narrow" charset="0"/>
                      <a:ea typeface="ＭＳ Ｐゴシック" charset="0"/>
                      <a:cs typeface="Times New Roman" charset="0"/>
                    </a:rPr>
                    <a:t>"</a:t>
                  </a:r>
                  <a:r>
                    <a:rPr lang="en-US" sz="2400" b="1" dirty="0">
                      <a:solidFill>
                        <a:srgbClr val="E9E2B6"/>
                      </a:solidFill>
                      <a:latin typeface="Arial Narrow" charset="0"/>
                      <a:ea typeface="ＭＳ Ｐゴシック" charset="0"/>
                      <a:cs typeface="Times New Roman" charset="0"/>
                    </a:rPr>
                    <a:t>friends</a:t>
                  </a:r>
                  <a:r>
                    <a:rPr lang="ru-RU" altLang="ja-JP" sz="2400" b="1" dirty="0">
                      <a:solidFill>
                        <a:srgbClr val="E9E2B6"/>
                      </a:solidFill>
                      <a:latin typeface="Arial Narrow" charset="0"/>
                      <a:ea typeface="ＭＳ Ｐゴシック" charset="0"/>
                      <a:cs typeface="Times New Roman" charset="0"/>
                    </a:rPr>
                    <a:t>"</a:t>
                  </a:r>
                  <a:endParaRPr lang="en-US" sz="2400" b="1" dirty="0">
                    <a:solidFill>
                      <a:srgbClr val="E9E2B6"/>
                    </a:solidFill>
                    <a:latin typeface="Arial Narrow" charset="0"/>
                    <a:ea typeface="ＭＳ Ｐゴシック" charset="0"/>
                    <a:cs typeface="Times New Roman" charset="0"/>
                  </a:endParaRPr>
                </a:p>
              </p:txBody>
            </p:sp>
            <p:sp>
              <p:nvSpPr>
                <p:cNvPr id="166994" name="Rectangle 219"/>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6"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200" b="1">
                      <a:solidFill>
                        <a:srgbClr val="E9E2B6"/>
                      </a:solidFill>
                      <a:latin typeface="Arial Narrow" pitchFamily="-105" charset="0"/>
                      <a:ea typeface="Times New Roman" pitchFamily="-105" charset="0"/>
                      <a:cs typeface="Times New Roman" pitchFamily="-105" charset="0"/>
                    </a:rPr>
                    <a:t>Suffering is from sin (4:7-8)</a:t>
                  </a:r>
                </a:p>
              </p:txBody>
            </p:sp>
            <p:sp>
              <p:nvSpPr>
                <p:cNvPr id="166992" name="Rectangle 221"/>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7"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Repentance</a:t>
                  </a:r>
                </a:p>
              </p:txBody>
            </p:sp>
            <p:sp>
              <p:nvSpPr>
                <p:cNvPr id="166990" name="Rectangle 223"/>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8"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ru-RU"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Name it,</a:t>
                  </a:r>
                </a:p>
                <a:p>
                  <a:pPr algn="ctr" defTabSz="914400" eaLnBrk="0" fontAlgn="base" hangingPunct="0">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claim it</a:t>
                  </a:r>
                  <a:r>
                    <a:rPr lang="ru-RU" sz="2400" b="1" dirty="0">
                      <a:solidFill>
                        <a:srgbClr val="E9E2B6"/>
                      </a:solidFill>
                      <a:latin typeface="Arial Narrow" pitchFamily="-105" charset="0"/>
                      <a:ea typeface="Times New Roman" pitchFamily="-105" charset="0"/>
                      <a:cs typeface="Times New Roman" pitchFamily="-105" charset="0"/>
                    </a:rPr>
                    <a:t>"</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6988" name="Rectangle 22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9"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Not always</a:t>
                  </a:r>
                </a:p>
                <a:p>
                  <a:pPr algn="ctr" defTabSz="914400" eaLnBrk="0" fontAlgn="base" hangingPunct="0">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applicable</a:t>
                  </a:r>
                </a:p>
              </p:txBody>
            </p:sp>
            <p:sp>
              <p:nvSpPr>
                <p:cNvPr id="166986" name="Rectangle 227"/>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0" name="Group 230"/>
              <p:cNvGrpSpPr>
                <a:grpSpLocks/>
              </p:cNvGrpSpPr>
              <p:nvPr/>
            </p:nvGrpSpPr>
            <p:grpSpPr bwMode="auto">
              <a:xfrm>
                <a:off x="0" y="1902"/>
                <a:ext cx="1112" cy="807"/>
                <a:chOff x="0" y="1902"/>
                <a:chExt cx="1112" cy="807"/>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66984" name="Rectangle 229"/>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1" name="Group 232"/>
              <p:cNvGrpSpPr>
                <a:grpSpLocks/>
              </p:cNvGrpSpPr>
              <p:nvPr/>
            </p:nvGrpSpPr>
            <p:grpSpPr bwMode="auto">
              <a:xfrm>
                <a:off x="1112" y="1902"/>
                <a:ext cx="1112" cy="807"/>
                <a:chOff x="1112" y="1902"/>
                <a:chExt cx="1112" cy="807"/>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66982" name="Rectangle 231"/>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2" name="Group 234"/>
              <p:cNvGrpSpPr>
                <a:grpSpLocks/>
              </p:cNvGrpSpPr>
              <p:nvPr/>
            </p:nvGrpSpPr>
            <p:grpSpPr bwMode="auto">
              <a:xfrm>
                <a:off x="2224" y="1902"/>
                <a:ext cx="1112" cy="807"/>
                <a:chOff x="2224" y="1902"/>
                <a:chExt cx="1112" cy="807"/>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66980" name="Rectangle 233"/>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3" name="Group 236"/>
              <p:cNvGrpSpPr>
                <a:grpSpLocks/>
              </p:cNvGrpSpPr>
              <p:nvPr/>
            </p:nvGrpSpPr>
            <p:grpSpPr bwMode="auto">
              <a:xfrm>
                <a:off x="3336" y="1902"/>
                <a:ext cx="1112" cy="807"/>
                <a:chOff x="3336" y="1902"/>
                <a:chExt cx="1112" cy="807"/>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66978" name="Rectangle 235"/>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4" name="Group 238"/>
              <p:cNvGrpSpPr>
                <a:grpSpLocks/>
              </p:cNvGrpSpPr>
              <p:nvPr/>
            </p:nvGrpSpPr>
            <p:grpSpPr bwMode="auto">
              <a:xfrm>
                <a:off x="4448" y="1902"/>
                <a:ext cx="1112" cy="807"/>
                <a:chOff x="4448" y="1902"/>
                <a:chExt cx="1112" cy="807"/>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66976" name="Rectangle 237"/>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5" name="Group 240"/>
              <p:cNvGrpSpPr>
                <a:grpSpLocks/>
              </p:cNvGrpSpPr>
              <p:nvPr/>
            </p:nvGrpSpPr>
            <p:grpSpPr bwMode="auto">
              <a:xfrm>
                <a:off x="0" y="2709"/>
                <a:ext cx="1112" cy="807"/>
                <a:chOff x="0" y="2709"/>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66974" name="Rectangle 239"/>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6" name="Group 242"/>
              <p:cNvGrpSpPr>
                <a:grpSpLocks/>
              </p:cNvGrpSpPr>
              <p:nvPr/>
            </p:nvGrpSpPr>
            <p:grpSpPr bwMode="auto">
              <a:xfrm>
                <a:off x="1112" y="2709"/>
                <a:ext cx="1112" cy="807"/>
                <a:chOff x="1112" y="2709"/>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66972" name="Rectangle 241"/>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7" name="Group 244"/>
              <p:cNvGrpSpPr>
                <a:grpSpLocks/>
              </p:cNvGrpSpPr>
              <p:nvPr/>
            </p:nvGrpSpPr>
            <p:grpSpPr bwMode="auto">
              <a:xfrm>
                <a:off x="2224" y="2709"/>
                <a:ext cx="1112" cy="807"/>
                <a:chOff x="2224" y="2709"/>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66970" name="Rectangle 243"/>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8" name="Group 246"/>
              <p:cNvGrpSpPr>
                <a:grpSpLocks/>
              </p:cNvGrpSpPr>
              <p:nvPr/>
            </p:nvGrpSpPr>
            <p:grpSpPr bwMode="auto">
              <a:xfrm>
                <a:off x="3336" y="2709"/>
                <a:ext cx="1112" cy="807"/>
                <a:chOff x="3336" y="2709"/>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66968" name="Rectangle 24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9" name="Group 248"/>
              <p:cNvGrpSpPr>
                <a:grpSpLocks/>
              </p:cNvGrpSpPr>
              <p:nvPr/>
            </p:nvGrpSpPr>
            <p:grpSpPr bwMode="auto">
              <a:xfrm>
                <a:off x="4448" y="2709"/>
                <a:ext cx="1112" cy="807"/>
                <a:chOff x="4448" y="2709"/>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66966" name="Rectangle 247"/>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0" name="Group 250"/>
              <p:cNvGrpSpPr>
                <a:grpSpLocks/>
              </p:cNvGrpSpPr>
              <p:nvPr/>
            </p:nvGrpSpPr>
            <p:grpSpPr bwMode="auto">
              <a:xfrm>
                <a:off x="0" y="3516"/>
                <a:ext cx="1112" cy="576"/>
                <a:chOff x="0" y="3516"/>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66964" name="Rectangle 249"/>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1" name="Group 252"/>
              <p:cNvGrpSpPr>
                <a:grpSpLocks/>
              </p:cNvGrpSpPr>
              <p:nvPr/>
            </p:nvGrpSpPr>
            <p:grpSpPr bwMode="auto">
              <a:xfrm>
                <a:off x="1112" y="3516"/>
                <a:ext cx="1112" cy="576"/>
                <a:chOff x="1112" y="3516"/>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66962" name="Rectangle 251"/>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2" name="Group 254"/>
              <p:cNvGrpSpPr>
                <a:grpSpLocks/>
              </p:cNvGrpSpPr>
              <p:nvPr/>
            </p:nvGrpSpPr>
            <p:grpSpPr bwMode="auto">
              <a:xfrm>
                <a:off x="2224" y="3516"/>
                <a:ext cx="1112" cy="576"/>
                <a:chOff x="2224" y="3516"/>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66960" name="Rectangle 253"/>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3" name="Group 256"/>
              <p:cNvGrpSpPr>
                <a:grpSpLocks/>
              </p:cNvGrpSpPr>
              <p:nvPr/>
            </p:nvGrpSpPr>
            <p:grpSpPr bwMode="auto">
              <a:xfrm>
                <a:off x="3336" y="3516"/>
                <a:ext cx="1112" cy="576"/>
                <a:chOff x="3336" y="3516"/>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66958" name="Rectangle 255"/>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4" name="Group 258"/>
              <p:cNvGrpSpPr>
                <a:grpSpLocks/>
              </p:cNvGrpSpPr>
              <p:nvPr/>
            </p:nvGrpSpPr>
            <p:grpSpPr bwMode="auto">
              <a:xfrm>
                <a:off x="4448" y="3516"/>
                <a:ext cx="1112" cy="576"/>
                <a:chOff x="4448" y="3516"/>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66956" name="Rectangle 257"/>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
          <p:nvSpPr>
            <p:cNvPr id="166924" name="Rectangle 260"/>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sp>
        <p:nvSpPr>
          <p:cNvPr id="166915"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E9E2B6"/>
                </a:solidFill>
                <a:latin typeface="Arial" charset="0"/>
                <a:cs typeface="Arial" charset="0"/>
              </a:rPr>
              <a:t>374</a:t>
            </a:r>
          </a:p>
        </p:txBody>
      </p:sp>
      <p:sp>
        <p:nvSpPr>
          <p:cNvPr id="132100" name="Rectangle 3"/>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55651" name="Rectangle 355"/>
          <p:cNvSpPr>
            <a:spLocks noChangeArrowheads="1"/>
          </p:cNvSpPr>
          <p:nvPr/>
        </p:nvSpPr>
        <p:spPr bwMode="auto">
          <a:xfrm>
            <a:off x="228600" y="1828800"/>
            <a:ext cx="9144000" cy="5257800"/>
          </a:xfrm>
          <a:prstGeom prst="rect">
            <a:avLst/>
          </a:prstGeom>
          <a:solidFill>
            <a:srgbClr val="000000"/>
          </a:solidFill>
          <a:ln w="12700" cap="sq">
            <a:solidFill>
              <a:schemeClr val="tx1"/>
            </a:solidFill>
            <a:miter lim="800000"/>
            <a:headEnd/>
            <a:tailEnd/>
          </a:ln>
        </p:spPr>
        <p:txBody>
          <a:bodyPr anchor="ctr">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66918" name="Rectangle 356"/>
          <p:cNvSpPr>
            <a:spLocks noChangeArrowheads="1"/>
          </p:cNvSpPr>
          <p:nvPr/>
        </p:nvSpPr>
        <p:spPr bwMode="auto">
          <a:xfrm>
            <a:off x="0" y="3657600"/>
            <a:ext cx="9220200" cy="3429000"/>
          </a:xfrm>
          <a:prstGeom prst="rect">
            <a:avLst/>
          </a:prstGeom>
          <a:solidFill>
            <a:srgbClr val="000000"/>
          </a:solidFill>
          <a:ln w="12700" cap="sq">
            <a:solidFill>
              <a:schemeClr val="tx1"/>
            </a:solidFill>
            <a:miter lim="800000"/>
            <a:headEnd/>
            <a:tailEnd/>
          </a:ln>
        </p:spPr>
        <p:txBody>
          <a:bodyPr anchor="ctr">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55657" name="Rectangle 361"/>
          <p:cNvSpPr>
            <a:spLocks noChangeArrowheads="1"/>
          </p:cNvSpPr>
          <p:nvPr/>
        </p:nvSpPr>
        <p:spPr bwMode="auto">
          <a:xfrm>
            <a:off x="685800" y="3962400"/>
            <a:ext cx="5791200" cy="1884363"/>
          </a:xfrm>
          <a:prstGeom prst="rect">
            <a:avLst/>
          </a:prstGeom>
          <a:gradFill rotWithShape="1">
            <a:gsLst>
              <a:gs pos="0">
                <a:srgbClr val="FF0000"/>
              </a:gs>
              <a:gs pos="100000">
                <a:srgbClr val="760000"/>
              </a:gs>
            </a:gsLst>
            <a:path path="rect">
              <a:fillToRect r="100000" b="10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pPr defTabSz="914400" fontAlgn="base">
              <a:lnSpc>
                <a:spcPct val="80000"/>
              </a:lnSpc>
              <a:spcBef>
                <a:spcPct val="0"/>
              </a:spcBef>
              <a:spcAft>
                <a:spcPct val="0"/>
              </a:spcAft>
              <a:defRPr/>
            </a:pPr>
            <a:r>
              <a:rPr lang="en-US" sz="3600" baseline="300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NLT </a:t>
            </a:r>
            <a:r>
              <a:rPr lang="en-US"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Job 2:9 His wife said to him, </a:t>
            </a:r>
            <a:r>
              <a:rPr lang="ru-RU"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Are you still trying to maintain your integrity? Curse God and die.</a:t>
            </a:r>
            <a:r>
              <a:rPr lang="ru-RU"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a:t>
            </a:r>
            <a:endParaRPr lang="en-US"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55662" name="Rectangle 366"/>
          <p:cNvSpPr>
            <a:spLocks noChangeArrowheads="1"/>
          </p:cNvSpPr>
          <p:nvPr/>
        </p:nvSpPr>
        <p:spPr bwMode="auto">
          <a:xfrm>
            <a:off x="-304800" y="2743200"/>
            <a:ext cx="9525000" cy="1219200"/>
          </a:xfrm>
          <a:prstGeom prst="rect">
            <a:avLst/>
          </a:prstGeom>
          <a:solidFill>
            <a:srgbClr val="000000"/>
          </a:solidFill>
          <a:ln w="12700" cap="sq">
            <a:solidFill>
              <a:schemeClr val="tx1"/>
            </a:solidFill>
            <a:miter lim="800000"/>
            <a:headEnd/>
            <a:tailEnd/>
          </a:ln>
        </p:spPr>
        <p:txBody>
          <a:bodyPr anchor="ctr">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55663" name="Rectangle 36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defTabSz="914400" fontAlgn="base">
              <a:spcBef>
                <a:spcPct val="0"/>
              </a:spcBef>
              <a:spcAft>
                <a:spcPct val="0"/>
              </a:spcAft>
              <a:defRPr/>
            </a:pPr>
            <a:r>
              <a:rPr lang="en-US" altLang="zh-CN" sz="2000"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sz="2000" b="1">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2046414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55651"/>
                                        </p:tgtEl>
                                      </p:cBhvr>
                                    </p:animEffect>
                                    <p:set>
                                      <p:cBhvr>
                                        <p:cTn id="12" dur="1" fill="hold">
                                          <p:stCondLst>
                                            <p:cond delay="499"/>
                                          </p:stCondLst>
                                        </p:cTn>
                                        <p:tgtEl>
                                          <p:spTgt spid="55651"/>
                                        </p:tgtEl>
                                        <p:attrNameLst>
                                          <p:attrName>style.visibility</p:attrName>
                                        </p:attrNameLst>
                                      </p:cBhvr>
                                      <p:to>
                                        <p:strVal val="hidden"/>
                                      </p:to>
                                    </p:set>
                                  </p:childTnLst>
                                </p:cTn>
                              </p:par>
                              <p:par>
                                <p:cTn id="13" presetID="15" presetClass="entr" presetSubtype="0" fill="hold" grpId="0" nodeType="withEffect">
                                  <p:stCondLst>
                                    <p:cond delay="0"/>
                                  </p:stCondLst>
                                  <p:childTnLst>
                                    <p:set>
                                      <p:cBhvr>
                                        <p:cTn id="14" dur="1" fill="hold">
                                          <p:stCondLst>
                                            <p:cond delay="0"/>
                                          </p:stCondLst>
                                        </p:cTn>
                                        <p:tgtEl>
                                          <p:spTgt spid="55657"/>
                                        </p:tgtEl>
                                        <p:attrNameLst>
                                          <p:attrName>style.visibility</p:attrName>
                                        </p:attrNameLst>
                                      </p:cBhvr>
                                      <p:to>
                                        <p:strVal val="visible"/>
                                      </p:to>
                                    </p:set>
                                    <p:anim calcmode="lin" valueType="num">
                                      <p:cBhvr>
                                        <p:cTn id="15" dur="1000" fill="hold"/>
                                        <p:tgtEl>
                                          <p:spTgt spid="55657"/>
                                        </p:tgtEl>
                                        <p:attrNameLst>
                                          <p:attrName>ppt_w</p:attrName>
                                        </p:attrNameLst>
                                      </p:cBhvr>
                                      <p:tavLst>
                                        <p:tav tm="0">
                                          <p:val>
                                            <p:fltVal val="0"/>
                                          </p:val>
                                        </p:tav>
                                        <p:tav tm="100000">
                                          <p:val>
                                            <p:strVal val="#ppt_w"/>
                                          </p:val>
                                        </p:tav>
                                      </p:tavLst>
                                    </p:anim>
                                    <p:anim calcmode="lin" valueType="num">
                                      <p:cBhvr>
                                        <p:cTn id="16" dur="1000" fill="hold"/>
                                        <p:tgtEl>
                                          <p:spTgt spid="55657"/>
                                        </p:tgtEl>
                                        <p:attrNameLst>
                                          <p:attrName>ppt_h</p:attrName>
                                        </p:attrNameLst>
                                      </p:cBhvr>
                                      <p:tavLst>
                                        <p:tav tm="0">
                                          <p:val>
                                            <p:fltVal val="0"/>
                                          </p:val>
                                        </p:tav>
                                        <p:tav tm="100000">
                                          <p:val>
                                            <p:strVal val="#ppt_h"/>
                                          </p:val>
                                        </p:tav>
                                      </p:tavLst>
                                    </p:anim>
                                    <p:anim calcmode="lin" valueType="num">
                                      <p:cBhvr>
                                        <p:cTn id="17" dur="1000" fill="hold"/>
                                        <p:tgtEl>
                                          <p:spTgt spid="556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565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1" grpId="0" animBg="1"/>
      <p:bldP spid="5565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41110"/>
            <a:ext cx="9144000" cy="5143500"/>
          </a:xfrm>
          <a:prstGeom prst="rect">
            <a:avLst/>
          </a:prstGeom>
        </p:spPr>
      </p:pic>
      <p:sp>
        <p:nvSpPr>
          <p:cNvPr id="134146" name="Rectangle 3"/>
          <p:cNvSpPr>
            <a:spLocks noGrp="1" noChangeArrowheads="1"/>
          </p:cNvSpPr>
          <p:nvPr>
            <p:ph type="title"/>
          </p:nvPr>
        </p:nvSpPr>
        <p:spPr>
          <a:xfrm>
            <a:off x="0" y="4797778"/>
            <a:ext cx="9144000" cy="2060223"/>
          </a:xfrm>
          <a:solidFill>
            <a:schemeClr val="tx1"/>
          </a:solidFill>
          <a:ln>
            <a:solidFill>
              <a:schemeClr val="tx1"/>
            </a:solidFill>
            <a:miter lim="800000"/>
            <a:headEnd/>
            <a:tailEnd/>
          </a:ln>
        </p:spPr>
        <p:txBody>
          <a:bodyPr/>
          <a:lstStyle/>
          <a:p>
            <a:pPr eaLnBrk="1" hangingPunct="1"/>
            <a:r>
              <a:rPr lang="en-US" altLang="zh-CN" sz="3200" b="1">
                <a:solidFill>
                  <a:srgbClr val="FFFFFF"/>
                </a:solidFill>
                <a:ea typeface="宋体" charset="0"/>
              </a:rPr>
              <a:t>"Then they sat on the ground with him for seven days and nights. No one said a word to Job, for they saw that his suffering was too great for words" (2:13 </a:t>
            </a:r>
            <a:r>
              <a:rPr lang="en-US" altLang="zh-CN" sz="2800" b="1">
                <a:solidFill>
                  <a:srgbClr val="FFFFFF"/>
                </a:solidFill>
                <a:ea typeface="宋体" charset="0"/>
              </a:rPr>
              <a:t>NLT</a:t>
            </a:r>
            <a:r>
              <a:rPr lang="en-US" altLang="zh-CN" sz="3200" b="1">
                <a:solidFill>
                  <a:srgbClr val="FFFFFF"/>
                </a:solidFill>
                <a:ea typeface="宋体" charset="0"/>
              </a:rPr>
              <a:t>). </a:t>
            </a:r>
            <a:endParaRPr lang="en-US" sz="3200">
              <a:solidFill>
                <a:srgbClr val="FFFFFF"/>
              </a:solidFill>
              <a:ea typeface="宋体" charset="0"/>
            </a:endParaRPr>
          </a:p>
        </p:txBody>
      </p:sp>
    </p:spTree>
    <p:extLst>
      <p:ext uri="{BB962C8B-B14F-4D97-AF65-F5344CB8AC3E}">
        <p14:creationId xmlns:p14="http://schemas.microsoft.com/office/powerpoint/2010/main" val="3155725749"/>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Are you experienceing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12050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is the proper response to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469547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The Setting: Suffering sometimes hits when we haven’t done anything </a:t>
            </a:r>
            <a:r>
              <a:rPr lang="en-US" b="1" dirty="0">
                <a:solidFill>
                  <a:srgbClr val="FFFF00"/>
                </a:solidFill>
                <a:effectLst>
                  <a:glow rad="127000">
                    <a:schemeClr val="tx1"/>
                  </a:glow>
                </a:effectLst>
                <a:latin typeface="Arial" charset="0"/>
                <a:ea typeface="ＭＳ Ｐゴシック" charset="0"/>
                <a:cs typeface="ＭＳ Ｐゴシック" charset="0"/>
              </a:rPr>
              <a:t>wrong</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(Job 1–2).</a:t>
            </a:r>
          </a:p>
        </p:txBody>
      </p:sp>
    </p:spTree>
    <p:extLst>
      <p:ext uri="{BB962C8B-B14F-4D97-AF65-F5344CB8AC3E}">
        <p14:creationId xmlns:p14="http://schemas.microsoft.com/office/powerpoint/2010/main" val="55101141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725" y="-26988"/>
            <a:ext cx="9480550" cy="6915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6" name="Rectangle 3"/>
          <p:cNvSpPr>
            <a:spLocks noGrp="1" noChangeArrowheads="1"/>
          </p:cNvSpPr>
          <p:nvPr>
            <p:ph type="title"/>
          </p:nvPr>
        </p:nvSpPr>
        <p:spPr>
          <a:xfrm>
            <a:off x="3838222" y="4365625"/>
            <a:ext cx="5556603" cy="2087563"/>
          </a:xfrm>
          <a:solidFill>
            <a:srgbClr val="800000"/>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What is our typical response to righteous suffering? </a:t>
            </a:r>
            <a:endParaRPr lang="en-US" sz="3600">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202266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II. The Debate: We struggle with righteous suffering until God shares his </a:t>
            </a:r>
            <a:r>
              <a:rPr lang="en-US" b="1" dirty="0">
                <a:solidFill>
                  <a:srgbClr val="FFFF00"/>
                </a:solidFill>
                <a:effectLst>
                  <a:glow rad="127000">
                    <a:schemeClr val="tx1"/>
                  </a:glow>
                </a:effectLst>
                <a:latin typeface="Arial" charset="0"/>
                <a:ea typeface="ＭＳ Ｐゴシック" charset="0"/>
                <a:cs typeface="ＭＳ Ｐゴシック" charset="0"/>
              </a:rPr>
              <a:t>incomprehensibility</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(Job 3–41).</a:t>
            </a:r>
          </a:p>
        </p:txBody>
      </p:sp>
    </p:spTree>
    <p:extLst>
      <p:ext uri="{BB962C8B-B14F-4D97-AF65-F5344CB8AC3E}">
        <p14:creationId xmlns:p14="http://schemas.microsoft.com/office/powerpoint/2010/main" val="350545149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a:t>
            </a:r>
          </a:p>
        </p:txBody>
      </p:sp>
    </p:spTree>
    <p:extLst>
      <p:ext uri="{BB962C8B-B14F-4D97-AF65-F5344CB8AC3E}">
        <p14:creationId xmlns:p14="http://schemas.microsoft.com/office/powerpoint/2010/main" val="4231150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5148072"/>
          </a:xfrm>
          <a:prstGeom prst="rect">
            <a:avLst/>
          </a:prstGeom>
        </p:spPr>
      </p:pic>
      <p:sp>
        <p:nvSpPr>
          <p:cNvPr id="134146" name="Rectangle 3"/>
          <p:cNvSpPr>
            <a:spLocks noGrp="1" noChangeArrowheads="1"/>
          </p:cNvSpPr>
          <p:nvPr>
            <p:ph type="title"/>
          </p:nvPr>
        </p:nvSpPr>
        <p:spPr>
          <a:xfrm>
            <a:off x="0" y="4797778"/>
            <a:ext cx="9144000" cy="2060223"/>
          </a:xfrm>
          <a:solidFill>
            <a:schemeClr val="tx1"/>
          </a:solidFill>
          <a:ln>
            <a:solidFill>
              <a:schemeClr val="tx1"/>
            </a:solidFill>
            <a:miter lim="800000"/>
            <a:headEnd/>
            <a:tailEnd/>
          </a:ln>
        </p:spPr>
        <p:txBody>
          <a:bodyPr/>
          <a:lstStyle/>
          <a:p>
            <a:pPr eaLnBrk="1" hangingPunct="1"/>
            <a:r>
              <a:rPr lang="en-US" altLang="zh-CN" sz="4800" b="1">
                <a:solidFill>
                  <a:srgbClr val="FFFFFF"/>
                </a:solidFill>
                <a:ea typeface="宋体" charset="0"/>
              </a:rPr>
              <a:t>The Debate (Job 3–41)</a:t>
            </a:r>
            <a:endParaRPr lang="en-US" sz="4800">
              <a:solidFill>
                <a:srgbClr val="FFFFFF"/>
              </a:solidFill>
              <a:ea typeface="宋体" charset="0"/>
            </a:endParaRPr>
          </a:p>
        </p:txBody>
      </p:sp>
    </p:spTree>
    <p:extLst>
      <p:ext uri="{BB962C8B-B14F-4D97-AF65-F5344CB8AC3E}">
        <p14:creationId xmlns:p14="http://schemas.microsoft.com/office/powerpoint/2010/main" val="2599847886"/>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E5CCE92-0F76-0342-B896-297DAA3B3673}"/>
              </a:ext>
            </a:extLst>
          </p:cNvPr>
          <p:cNvGraphicFramePr>
            <a:graphicFrameLocks noGrp="1"/>
          </p:cNvGraphicFramePr>
          <p:nvPr/>
        </p:nvGraphicFramePr>
        <p:xfrm>
          <a:off x="0" y="888282"/>
          <a:ext cx="9131299" cy="5949722"/>
        </p:xfrm>
        <a:graphic>
          <a:graphicData uri="http://schemas.openxmlformats.org/drawingml/2006/table">
            <a:tbl>
              <a:tblPr>
                <a:effectLst/>
              </a:tblPr>
              <a:tblGrid>
                <a:gridCol w="1187624">
                  <a:extLst>
                    <a:ext uri="{9D8B030D-6E8A-4147-A177-3AD203B41FA5}">
                      <a16:colId xmlns:a16="http://schemas.microsoft.com/office/drawing/2014/main" val="20000"/>
                    </a:ext>
                  </a:extLst>
                </a:gridCol>
                <a:gridCol w="1080120">
                  <a:extLst>
                    <a:ext uri="{9D8B030D-6E8A-4147-A177-3AD203B41FA5}">
                      <a16:colId xmlns:a16="http://schemas.microsoft.com/office/drawing/2014/main" val="1451028584"/>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92088">
                  <a:extLst>
                    <a:ext uri="{9D8B030D-6E8A-4147-A177-3AD203B41FA5}">
                      <a16:colId xmlns:a16="http://schemas.microsoft.com/office/drawing/2014/main" val="3095776360"/>
                    </a:ext>
                  </a:extLst>
                </a:gridCol>
                <a:gridCol w="1152128">
                  <a:extLst>
                    <a:ext uri="{9D8B030D-6E8A-4147-A177-3AD203B41FA5}">
                      <a16:colId xmlns:a16="http://schemas.microsoft.com/office/drawing/2014/main" val="20007"/>
                    </a:ext>
                  </a:extLst>
                </a:gridCol>
                <a:gridCol w="1174923">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God’s Incomprehensibility Explains Righteous Suffering</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0"/>
                  </a:ext>
                </a:extLst>
              </a:tr>
              <a:tr h="48738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Righteous Suffering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Unsuccessful Dialogue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Restoration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3755517349"/>
                  </a:ext>
                </a:extLst>
              </a:tr>
              <a:tr h="504056">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 42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201724748"/>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Dilemma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Debate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Deliverance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2535488789"/>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Ruin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Reasons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Repentance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3020870310"/>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Poetry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6032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Land of Uz (North Arabia)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10002"/>
                  </a:ext>
                </a:extLst>
              </a:tr>
              <a:tr h="1243176">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Character</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1:1-5</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Satan’s Assaults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1:6–2:10</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Friends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2:11-13</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Cycles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3–26</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27–31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Elihu</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32–37</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God</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38–41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Obedience</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42:1-9</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Blessings</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42:10-17 </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extLst>
                  <a:ext uri="{0D108BD9-81ED-4DB2-BD59-A6C34878D82A}">
                    <a16:rowId xmlns:a16="http://schemas.microsoft.com/office/drawing/2014/main" val="10003"/>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Patriarchal Times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04802" name="Rectangle 2"/>
          <p:cNvSpPr>
            <a:spLocks noGrp="1" noChangeArrowheads="1"/>
          </p:cNvSpPr>
          <p:nvPr>
            <p:ph type="title"/>
          </p:nvPr>
        </p:nvSpPr>
        <p:spPr>
          <a:xfrm>
            <a:off x="3103984" y="0"/>
            <a:ext cx="3124200" cy="609600"/>
          </a:xfrm>
          <a:solidFill>
            <a:srgbClr val="800000"/>
          </a:solidFill>
        </p:spPr>
        <p:txBody>
          <a:bodyPr lIns="0" tIns="0" rIns="0" bIns="0" anchorCtr="1"/>
          <a:lstStyle/>
          <a:p>
            <a:pPr eaLnBrk="1" hangingPunct="1">
              <a:defRPr/>
            </a:pPr>
            <a:r>
              <a:rPr lang="en-US" b="1" dirty="0">
                <a:solidFill>
                  <a:srgbClr val="FFFFFF"/>
                </a:solidFill>
                <a:latin typeface="Arial Black" pitchFamily="-105" charset="0"/>
                <a:ea typeface="+mj-ea"/>
                <a:cs typeface="+mj-cs"/>
              </a:rPr>
              <a:t>JOB</a:t>
            </a: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356</a:t>
            </a:r>
          </a:p>
        </p:txBody>
      </p:sp>
      <p:pic>
        <p:nvPicPr>
          <p:cNvPr id="130053" name="Picture 93" descr="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7740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dissolve">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Group Disas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464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bad-things-good-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951617">
            <a:off x="4137025" y="411163"/>
            <a:ext cx="46228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3" name="Title 1"/>
          <p:cNvSpPr>
            <a:spLocks noGrp="1"/>
          </p:cNvSpPr>
          <p:nvPr>
            <p:ph type="title"/>
          </p:nvPr>
        </p:nvSpPr>
        <p:spPr>
          <a:xfrm rot="20676113">
            <a:off x="4050629" y="952222"/>
            <a:ext cx="4492452" cy="4273583"/>
          </a:xfrm>
          <a:solidFill>
            <a:srgbClr val="FFFFFF"/>
          </a:solidFill>
        </p:spPr>
        <p:txBody>
          <a:bodyPr rtlCol="0">
            <a:noAutofit/>
          </a:bodyPr>
          <a:lstStyle/>
          <a:p>
            <a:pPr fontAlgn="auto">
              <a:spcAft>
                <a:spcPts val="0"/>
              </a:spcAft>
              <a:defRPr/>
            </a:pPr>
            <a:r>
              <a:rPr lang="en-US" dirty="0">
                <a:solidFill>
                  <a:srgbClr val="000000"/>
                </a:solidFill>
                <a:latin typeface="Times New Roman"/>
                <a:ea typeface="+mj-ea"/>
                <a:cs typeface="Times New Roman"/>
              </a:rPr>
              <a:t>When </a:t>
            </a:r>
            <a:br>
              <a:rPr lang="en-US" sz="5400" dirty="0">
                <a:solidFill>
                  <a:srgbClr val="000000"/>
                </a:solidFill>
                <a:latin typeface="Times New Roman"/>
                <a:ea typeface="+mj-ea"/>
                <a:cs typeface="Times New Roman"/>
              </a:rPr>
            </a:br>
            <a:r>
              <a:rPr lang="en-US" sz="7200" dirty="0">
                <a:solidFill>
                  <a:srgbClr val="000000"/>
                </a:solidFill>
                <a:latin typeface="Times New Roman"/>
                <a:ea typeface="+mj-ea"/>
                <a:cs typeface="Times New Roman"/>
              </a:rPr>
              <a:t>BAD </a:t>
            </a:r>
            <a:br>
              <a:rPr lang="en-US" sz="7200" dirty="0">
                <a:solidFill>
                  <a:srgbClr val="000000"/>
                </a:solidFill>
                <a:latin typeface="Times New Roman"/>
                <a:ea typeface="+mj-ea"/>
                <a:cs typeface="Times New Roman"/>
              </a:rPr>
            </a:br>
            <a:r>
              <a:rPr lang="en-US" dirty="0">
                <a:solidFill>
                  <a:srgbClr val="000000"/>
                </a:solidFill>
                <a:latin typeface="Times New Roman"/>
                <a:ea typeface="+mj-ea"/>
                <a:cs typeface="Times New Roman"/>
              </a:rPr>
              <a:t>Things Happen to </a:t>
            </a:r>
            <a:br>
              <a:rPr lang="en-US" dirty="0">
                <a:solidFill>
                  <a:srgbClr val="000000"/>
                </a:solidFill>
                <a:latin typeface="Times New Roman"/>
                <a:ea typeface="+mj-ea"/>
                <a:cs typeface="Times New Roman"/>
              </a:rPr>
            </a:br>
            <a:r>
              <a:rPr lang="en-US" sz="8000" dirty="0">
                <a:solidFill>
                  <a:srgbClr val="000000"/>
                </a:solidFill>
                <a:latin typeface="Times New Roman"/>
                <a:ea typeface="+mj-ea"/>
                <a:cs typeface="Times New Roman"/>
              </a:rPr>
              <a:t>GOOD</a:t>
            </a:r>
            <a:br>
              <a:rPr lang="en-US" sz="8000" dirty="0">
                <a:solidFill>
                  <a:srgbClr val="000000"/>
                </a:solidFill>
                <a:latin typeface="Times New Roman"/>
                <a:ea typeface="+mj-ea"/>
                <a:cs typeface="Times New Roman"/>
              </a:rPr>
            </a:br>
            <a:r>
              <a:rPr lang="en-US" dirty="0">
                <a:solidFill>
                  <a:srgbClr val="000000"/>
                </a:solidFill>
                <a:latin typeface="Times New Roman"/>
                <a:ea typeface="+mj-ea"/>
                <a:cs typeface="Times New Roman"/>
              </a:rPr>
              <a:t>People</a:t>
            </a:r>
            <a:endParaRPr lang="en-US" sz="5400" dirty="0">
              <a:solidFill>
                <a:srgbClr val="000000"/>
              </a:solidFill>
              <a:latin typeface="Times New Roman"/>
              <a:ea typeface="+mj-ea"/>
              <a:cs typeface="Times New Roman"/>
            </a:endParaRPr>
          </a:p>
        </p:txBody>
      </p:sp>
      <p:sp>
        <p:nvSpPr>
          <p:cNvPr id="5" name="Rectangle 8"/>
          <p:cNvSpPr txBox="1">
            <a:spLocks noChangeArrowheads="1"/>
          </p:cNvSpPr>
          <p:nvPr/>
        </p:nvSpPr>
        <p:spPr bwMode="auto">
          <a:xfrm>
            <a:off x="-36513" y="5373688"/>
            <a:ext cx="5075238" cy="14843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lnSpc>
                <a:spcPct val="80000"/>
              </a:lnSpc>
              <a:spcBef>
                <a:spcPct val="0"/>
              </a:spcBef>
              <a:spcAft>
                <a:spcPct val="0"/>
              </a:spcAft>
            </a:pPr>
            <a:r>
              <a:rPr lang="en-US" sz="3600" b="1" i="1" dirty="0">
                <a:solidFill>
                  <a:srgbClr val="FFFFFF"/>
                </a:solidFill>
                <a:latin typeface="Arial" charset="0"/>
                <a:cs typeface="Arial" charset="0"/>
              </a:rPr>
              <a:t>Small Group: Do you agree with this title?</a:t>
            </a:r>
            <a:endParaRPr lang="en-US" sz="3600" b="1" i="1" dirty="0">
              <a:latin typeface="Arial" charset="0"/>
              <a:cs typeface="Arial" charset="0"/>
            </a:endParaRPr>
          </a:p>
        </p:txBody>
      </p:sp>
    </p:spTree>
    <p:extLst>
      <p:ext uri="{BB962C8B-B14F-4D97-AF65-F5344CB8AC3E}">
        <p14:creationId xmlns:p14="http://schemas.microsoft.com/office/powerpoint/2010/main" val="2574734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18113"/>
                                        </p:tgtEl>
                                        <p:attrNameLst>
                                          <p:attrName>style.visibility</p:attrName>
                                        </p:attrNameLst>
                                      </p:cBhvr>
                                      <p:to>
                                        <p:strVal val="visible"/>
                                      </p:to>
                                    </p:set>
                                    <p:animEffect transition="in" filter="fade">
                                      <p:cBhvr>
                                        <p:cTn id="12" dur="2000"/>
                                        <p:tgtEl>
                                          <p:spTgt spid="218113"/>
                                        </p:tgtEl>
                                      </p:cBhvr>
                                    </p:animEffect>
                                    <p:anim calcmode="lin" valueType="num">
                                      <p:cBhvr>
                                        <p:cTn id="13" dur="2000" fill="hold"/>
                                        <p:tgtEl>
                                          <p:spTgt spid="218113"/>
                                        </p:tgtEl>
                                        <p:attrNameLst>
                                          <p:attrName>ppt_w</p:attrName>
                                        </p:attrNameLst>
                                      </p:cBhvr>
                                      <p:tavLst>
                                        <p:tav tm="0" fmla="#ppt_w*sin(2.5*pi*$)">
                                          <p:val>
                                            <p:fltVal val="0"/>
                                          </p:val>
                                        </p:tav>
                                        <p:tav tm="100000">
                                          <p:val>
                                            <p:fltVal val="1"/>
                                          </p:val>
                                        </p:tav>
                                      </p:tavLst>
                                    </p:anim>
                                    <p:anim calcmode="lin" valueType="num">
                                      <p:cBhvr>
                                        <p:cTn id="14" dur="2000" fill="hold"/>
                                        <p:tgtEl>
                                          <p:spTgt spid="21811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3"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360</a:t>
            </a:r>
          </a:p>
        </p:txBody>
      </p:sp>
      <p:sp>
        <p:nvSpPr>
          <p:cNvPr id="37897" name="Text Box 9"/>
          <p:cNvSpPr txBox="1">
            <a:spLocks noChangeArrowheads="1"/>
          </p:cNvSpPr>
          <p:nvPr/>
        </p:nvSpPr>
        <p:spPr bwMode="auto">
          <a:xfrm>
            <a:off x="0" y="0"/>
            <a:ext cx="5638800" cy="1938338"/>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Narrow" charset="0"/>
                <a:ea typeface="宋体" charset="0"/>
                <a:cs typeface="宋体" charset="0"/>
              </a:rPr>
              <a:t>II. (Job 3–41) Job &amp; 4 friends unsuccessfully dialogue regarding the reason for his suffering, but God declares that this question should not be asked because of His incomprehensibility &amp; sovereignty.</a:t>
            </a:r>
          </a:p>
        </p:txBody>
      </p:sp>
      <p:grpSp>
        <p:nvGrpSpPr>
          <p:cNvPr id="2" name="Group 81"/>
          <p:cNvGrpSpPr>
            <a:grpSpLocks/>
          </p:cNvGrpSpPr>
          <p:nvPr/>
        </p:nvGrpSpPr>
        <p:grpSpPr bwMode="auto">
          <a:xfrm>
            <a:off x="-252413" y="1981200"/>
            <a:ext cx="9393238" cy="4975225"/>
            <a:chOff x="-159" y="1248"/>
            <a:chExt cx="5917" cy="3134"/>
          </a:xfrm>
        </p:grpSpPr>
        <p:grpSp>
          <p:nvGrpSpPr>
            <p:cNvPr id="136199" name="Group 79"/>
            <p:cNvGrpSpPr>
              <a:grpSpLocks/>
            </p:cNvGrpSpPr>
            <p:nvPr/>
          </p:nvGrpSpPr>
          <p:grpSpPr bwMode="auto">
            <a:xfrm>
              <a:off x="-159" y="1248"/>
              <a:ext cx="5917" cy="3134"/>
              <a:chOff x="-159" y="1679"/>
              <a:chExt cx="5917" cy="2659"/>
            </a:xfrm>
          </p:grpSpPr>
          <p:grpSp>
            <p:nvGrpSpPr>
              <p:cNvPr id="136201" name="Group 76"/>
              <p:cNvGrpSpPr>
                <a:grpSpLocks/>
              </p:cNvGrpSpPr>
              <p:nvPr/>
            </p:nvGrpSpPr>
            <p:grpSpPr bwMode="auto">
              <a:xfrm>
                <a:off x="0" y="1679"/>
                <a:ext cx="5758" cy="2449"/>
                <a:chOff x="0" y="1535"/>
                <a:chExt cx="5758" cy="2449"/>
              </a:xfrm>
            </p:grpSpPr>
            <p:sp>
              <p:nvSpPr>
                <p:cNvPr id="136203" name="Rectangle 13"/>
                <p:cNvSpPr>
                  <a:spLocks noChangeArrowheads="1"/>
                </p:cNvSpPr>
                <p:nvPr/>
              </p:nvSpPr>
              <p:spPr bwMode="auto">
                <a:xfrm>
                  <a:off x="0" y="1535"/>
                  <a:ext cx="3408" cy="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rPr>
                    <a:t>Job 4–31 has 3 cycles of controversy. (Eliphaz begins each series &amp; Zophar  does not speak in the last series.)</a:t>
                  </a: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First Cycle</a:t>
                  </a: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Eliphaz</a:t>
                    </a: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4–5</a:t>
                    </a: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Job </a:t>
                    </a: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6–7</a:t>
                    </a: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Bildad</a:t>
                    </a: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8</a:t>
                    </a: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Job</a:t>
                    </a: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9–10</a:t>
                    </a: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Zophar</a:t>
                    </a: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11</a:t>
                    </a: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Job</a:t>
                    </a: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12–14</a:t>
                    </a: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Second Circle </a:t>
                    </a: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Eliphaz</a:t>
                    </a: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15</a:t>
                    </a: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Job</a:t>
                    </a: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16–17</a:t>
                    </a: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Bildad</a:t>
                    </a: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18</a:t>
                    </a: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Job</a:t>
                    </a: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19</a:t>
                    </a: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Zophar</a:t>
                    </a: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20</a:t>
                    </a: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Job</a:t>
                    </a: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21</a:t>
                    </a: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Third Cycle</a:t>
                    </a: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Eliphaz</a:t>
                    </a: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22</a:t>
                    </a: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Job</a:t>
                    </a: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23–24</a:t>
                    </a: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Bildad</a:t>
                    </a: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25</a:t>
                    </a: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Job</a:t>
                    </a: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26–31</a:t>
                    </a: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rPr>
                  <a:t>Irving L. Jensen, Job: A </a:t>
                </a:r>
                <a:r>
                  <a:rPr kumimoji="0" lang="en-US" sz="1800" b="1" i="1" u="none" strike="noStrike" kern="1200" cap="none" spc="0" normalizeH="0" baseline="0" noProof="0">
                    <a:ln>
                      <a:noFill/>
                    </a:ln>
                    <a:solidFill>
                      <a:srgbClr val="000000"/>
                    </a:solidFill>
                    <a:effectLst/>
                    <a:uLnTx/>
                    <a:uFillTx/>
                    <a:latin typeface="Arial Narrow" charset="0"/>
                    <a:ea typeface="ＭＳ Ｐゴシック" charset="0"/>
                  </a:rPr>
                  <a:t>Self-Study Guide, 28</a:t>
                </a:r>
                <a:endParaRPr kumimoji="0" lang="en-US" sz="18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Tree>
    <p:extLst>
      <p:ext uri="{BB962C8B-B14F-4D97-AF65-F5344CB8AC3E}">
        <p14:creationId xmlns:p14="http://schemas.microsoft.com/office/powerpoint/2010/main" val="2441877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2" name="Group 261"/>
          <p:cNvGrpSpPr>
            <a:grpSpLocks/>
          </p:cNvGrpSpPr>
          <p:nvPr/>
        </p:nvGrpSpPr>
        <p:grpSpPr bwMode="auto">
          <a:xfrm>
            <a:off x="228600" y="1066800"/>
            <a:ext cx="8839200" cy="5638800"/>
            <a:chOff x="-4" y="-4"/>
            <a:chExt cx="5568" cy="4100"/>
          </a:xfrm>
        </p:grpSpPr>
        <p:grpSp>
          <p:nvGrpSpPr>
            <p:cNvPr id="166923" name="Group 259"/>
            <p:cNvGrpSpPr>
              <a:grpSpLocks/>
            </p:cNvGrpSpPr>
            <p:nvPr/>
          </p:nvGrpSpPr>
          <p:grpSpPr bwMode="auto">
            <a:xfrm>
              <a:off x="0" y="0"/>
              <a:ext cx="5560" cy="4092"/>
              <a:chOff x="0" y="0"/>
              <a:chExt cx="5560" cy="4092"/>
            </a:xfrm>
          </p:grpSpPr>
          <p:grpSp>
            <p:nvGrpSpPr>
              <p:cNvPr id="166925" name="Group 200"/>
              <p:cNvGrpSpPr>
                <a:grpSpLocks/>
              </p:cNvGrpSpPr>
              <p:nvPr/>
            </p:nvGrpSpPr>
            <p:grpSpPr bwMode="auto">
              <a:xfrm>
                <a:off x="0" y="0"/>
                <a:ext cx="1112" cy="634"/>
                <a:chOff x="0" y="0"/>
                <a:chExt cx="1112" cy="634"/>
              </a:xfrm>
            </p:grpSpPr>
            <p:sp>
              <p:nvSpPr>
                <p:cNvPr id="167013" name="Rectangle 169"/>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PERSON</a:t>
                  </a:r>
                </a:p>
              </p:txBody>
            </p:sp>
            <p:sp>
              <p:nvSpPr>
                <p:cNvPr id="167014" name="Rectangle 199"/>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26" name="Group 202"/>
              <p:cNvGrpSpPr>
                <a:grpSpLocks/>
              </p:cNvGrpSpPr>
              <p:nvPr/>
            </p:nvGrpSpPr>
            <p:grpSpPr bwMode="auto">
              <a:xfrm>
                <a:off x="1112" y="0"/>
                <a:ext cx="1112" cy="634"/>
                <a:chOff x="1112" y="0"/>
                <a:chExt cx="1112" cy="634"/>
              </a:xfrm>
            </p:grpSpPr>
            <p:sp>
              <p:nvSpPr>
                <p:cNvPr id="167011" name="Rectangle 170"/>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RESPONSE</a:t>
                  </a:r>
                </a:p>
              </p:txBody>
            </p:sp>
            <p:sp>
              <p:nvSpPr>
                <p:cNvPr id="167012" name="Rectangle 201"/>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27" name="Group 204"/>
              <p:cNvGrpSpPr>
                <a:grpSpLocks/>
              </p:cNvGrpSpPr>
              <p:nvPr/>
            </p:nvGrpSpPr>
            <p:grpSpPr bwMode="auto">
              <a:xfrm>
                <a:off x="2224" y="0"/>
                <a:ext cx="1112" cy="634"/>
                <a:chOff x="2224" y="0"/>
                <a:chExt cx="1112" cy="634"/>
              </a:xfrm>
            </p:grpSpPr>
            <p:sp>
              <p:nvSpPr>
                <p:cNvPr id="167009" name="Rectangle 17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SOLUTION</a:t>
                  </a:r>
                </a:p>
              </p:txBody>
            </p:sp>
            <p:sp>
              <p:nvSpPr>
                <p:cNvPr id="167010" name="Rectangle 203"/>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28" name="Group 206"/>
              <p:cNvGrpSpPr>
                <a:grpSpLocks/>
              </p:cNvGrpSpPr>
              <p:nvPr/>
            </p:nvGrpSpPr>
            <p:grpSpPr bwMode="auto">
              <a:xfrm>
                <a:off x="3336" y="0"/>
                <a:ext cx="1112" cy="634"/>
                <a:chOff x="3336" y="0"/>
                <a:chExt cx="1112" cy="634"/>
              </a:xfrm>
            </p:grpSpPr>
            <p:sp>
              <p:nvSpPr>
                <p:cNvPr id="167007" name="Rectangle 172"/>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MODERN</a:t>
                  </a:r>
                </a:p>
                <a:p>
                  <a:pPr algn="ctr" defTabSz="914400" eaLnBrk="0" fontAlgn="base" hangingPunct="0">
                    <a:spcBef>
                      <a:spcPct val="0"/>
                    </a:spcBef>
                    <a:spcAft>
                      <a:spcPct val="0"/>
                    </a:spcAft>
                  </a:pPr>
                  <a:r>
                    <a:rPr lang="en-US" sz="2400" b="1">
                      <a:solidFill>
                        <a:srgbClr val="E9E2B6"/>
                      </a:solidFill>
                      <a:latin typeface="Arial Narrow" charset="0"/>
                      <a:ea typeface="ＭＳ Ｐゴシック" charset="0"/>
                      <a:cs typeface="ＭＳ Ｐゴシック" charset="0"/>
                    </a:rPr>
                    <a:t>EQUIVALENT</a:t>
                  </a:r>
                </a:p>
              </p:txBody>
            </p:sp>
            <p:sp>
              <p:nvSpPr>
                <p:cNvPr id="167008" name="Rectangle 20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29" name="Group 208"/>
              <p:cNvGrpSpPr>
                <a:grpSpLocks/>
              </p:cNvGrpSpPr>
              <p:nvPr/>
            </p:nvGrpSpPr>
            <p:grpSpPr bwMode="auto">
              <a:xfrm>
                <a:off x="4448" y="0"/>
                <a:ext cx="1112" cy="634"/>
                <a:chOff x="4448" y="0"/>
                <a:chExt cx="1112" cy="634"/>
              </a:xfrm>
            </p:grpSpPr>
            <p:sp>
              <p:nvSpPr>
                <p:cNvPr id="167005" name="Rectangle 173"/>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ANSWER</a:t>
                  </a:r>
                </a:p>
              </p:txBody>
            </p:sp>
            <p:sp>
              <p:nvSpPr>
                <p:cNvPr id="167006" name="Rectangle 207"/>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0" name="Group 210"/>
              <p:cNvGrpSpPr>
                <a:grpSpLocks/>
              </p:cNvGrpSpPr>
              <p:nvPr/>
            </p:nvGrpSpPr>
            <p:grpSpPr bwMode="auto">
              <a:xfrm>
                <a:off x="0" y="634"/>
                <a:ext cx="1112" cy="634"/>
                <a:chOff x="0" y="634"/>
                <a:chExt cx="1112" cy="634"/>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1. Job</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Wife</a:t>
                  </a:r>
                </a:p>
              </p:txBody>
            </p:sp>
            <p:sp>
              <p:nvSpPr>
                <p:cNvPr id="167004" name="Rectangle 209"/>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1" name="Group 212"/>
              <p:cNvGrpSpPr>
                <a:grpSpLocks/>
              </p:cNvGrpSpPr>
              <p:nvPr/>
            </p:nvGrpSpPr>
            <p:grpSpPr bwMode="auto">
              <a:xfrm>
                <a:off x="1112" y="634"/>
                <a:ext cx="1112" cy="634"/>
                <a:chOff x="1112" y="634"/>
                <a:chExt cx="1112" cy="634"/>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Curse</a:t>
                  </a:r>
                  <a:r>
                    <a:rPr lang="en-US" sz="2400" b="1" baseline="30000">
                      <a:solidFill>
                        <a:srgbClr val="E9E2B6"/>
                      </a:solidFill>
                      <a:latin typeface="Arial Narrow" pitchFamily="-105" charset="0"/>
                      <a:ea typeface="Times New Roman" pitchFamily="-105" charset="0"/>
                      <a:cs typeface="Times New Roman" pitchFamily="-105" charset="0"/>
                    </a:rPr>
                    <a:t> </a:t>
                  </a:r>
                  <a:r>
                    <a:rPr lang="en-US" sz="2400" b="1">
                      <a:solidFill>
                        <a:srgbClr val="E9E2B6"/>
                      </a:solidFill>
                      <a:latin typeface="Arial Narrow" pitchFamily="-105" charset="0"/>
                      <a:ea typeface="Times New Roman" pitchFamily="-105" charset="0"/>
                      <a:cs typeface="Times New Roman" pitchFamily="-105" charset="0"/>
                    </a:rPr>
                    <a:t>God &amp; die (2:9)</a:t>
                  </a:r>
                </a:p>
              </p:txBody>
            </p:sp>
            <p:sp>
              <p:nvSpPr>
                <p:cNvPr id="167002" name="Rectangle 211"/>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2" name="Group 214"/>
              <p:cNvGrpSpPr>
                <a:grpSpLocks/>
              </p:cNvGrpSpPr>
              <p:nvPr/>
            </p:nvGrpSpPr>
            <p:grpSpPr bwMode="auto">
              <a:xfrm>
                <a:off x="2224" y="634"/>
                <a:ext cx="1112" cy="634"/>
                <a:chOff x="2224" y="634"/>
                <a:chExt cx="1112" cy="634"/>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Suicide</a:t>
                  </a:r>
                </a:p>
              </p:txBody>
            </p:sp>
            <p:sp>
              <p:nvSpPr>
                <p:cNvPr id="167000" name="Rectangle 213"/>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3" name="Group 216"/>
              <p:cNvGrpSpPr>
                <a:grpSpLocks/>
              </p:cNvGrpSpPr>
              <p:nvPr/>
            </p:nvGrpSpPr>
            <p:grpSpPr bwMode="auto">
              <a:xfrm>
                <a:off x="3336" y="634"/>
                <a:ext cx="1112" cy="634"/>
                <a:chOff x="3336" y="634"/>
                <a:chExt cx="1112" cy="634"/>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Young people</a:t>
                  </a:r>
                </a:p>
              </p:txBody>
            </p:sp>
            <p:sp>
              <p:nvSpPr>
                <p:cNvPr id="166998" name="Rectangle 215"/>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4" name="Group 218"/>
              <p:cNvGrpSpPr>
                <a:grpSpLocks/>
              </p:cNvGrpSpPr>
              <p:nvPr/>
            </p:nvGrpSpPr>
            <p:grpSpPr bwMode="auto">
              <a:xfrm>
                <a:off x="4448" y="634"/>
                <a:ext cx="1112" cy="634"/>
                <a:chOff x="4448" y="634"/>
                <a:chExt cx="1112" cy="634"/>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Unacceptable</a:t>
                  </a:r>
                </a:p>
              </p:txBody>
            </p:sp>
            <p:sp>
              <p:nvSpPr>
                <p:cNvPr id="166996" name="Rectangle 217"/>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5"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charset="0"/>
                      <a:ea typeface="ＭＳ Ｐゴシック" charset="0"/>
                      <a:cs typeface="Times New Roman" charset="0"/>
                    </a:rPr>
                    <a:t>2. Three </a:t>
                  </a:r>
                  <a:r>
                    <a:rPr lang="ru-RU" altLang="ja-JP" sz="2400" b="1" dirty="0">
                      <a:solidFill>
                        <a:srgbClr val="E9E2B6"/>
                      </a:solidFill>
                      <a:latin typeface="Arial Narrow" charset="0"/>
                      <a:ea typeface="ＭＳ Ｐゴシック" charset="0"/>
                      <a:cs typeface="Times New Roman" charset="0"/>
                    </a:rPr>
                    <a:t>"</a:t>
                  </a:r>
                  <a:r>
                    <a:rPr lang="en-US" sz="2400" b="1" dirty="0">
                      <a:solidFill>
                        <a:srgbClr val="E9E2B6"/>
                      </a:solidFill>
                      <a:latin typeface="Arial Narrow" charset="0"/>
                      <a:ea typeface="ＭＳ Ｐゴシック" charset="0"/>
                      <a:cs typeface="Times New Roman" charset="0"/>
                    </a:rPr>
                    <a:t>friends</a:t>
                  </a:r>
                  <a:r>
                    <a:rPr lang="ru-RU" altLang="ja-JP" sz="2400" b="1" dirty="0">
                      <a:solidFill>
                        <a:srgbClr val="E9E2B6"/>
                      </a:solidFill>
                      <a:latin typeface="Arial Narrow" charset="0"/>
                      <a:ea typeface="ＭＳ Ｐゴシック" charset="0"/>
                      <a:cs typeface="Times New Roman" charset="0"/>
                    </a:rPr>
                    <a:t>"</a:t>
                  </a:r>
                  <a:endParaRPr lang="en-US" sz="2400" b="1" dirty="0">
                    <a:solidFill>
                      <a:srgbClr val="E9E2B6"/>
                    </a:solidFill>
                    <a:latin typeface="Arial Narrow" charset="0"/>
                    <a:ea typeface="ＭＳ Ｐゴシック" charset="0"/>
                    <a:cs typeface="Times New Roman" charset="0"/>
                  </a:endParaRPr>
                </a:p>
              </p:txBody>
            </p:sp>
            <p:sp>
              <p:nvSpPr>
                <p:cNvPr id="166994" name="Rectangle 219"/>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6"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200" b="1">
                      <a:solidFill>
                        <a:srgbClr val="E9E2B6"/>
                      </a:solidFill>
                      <a:latin typeface="Arial Narrow" pitchFamily="-105" charset="0"/>
                      <a:ea typeface="Times New Roman" pitchFamily="-105" charset="0"/>
                      <a:cs typeface="Times New Roman" pitchFamily="-105" charset="0"/>
                    </a:rPr>
                    <a:t>Suffering is from sin (4:7-8)</a:t>
                  </a:r>
                </a:p>
              </p:txBody>
            </p:sp>
            <p:sp>
              <p:nvSpPr>
                <p:cNvPr id="166992" name="Rectangle 221"/>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7"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Repentance</a:t>
                  </a:r>
                </a:p>
              </p:txBody>
            </p:sp>
            <p:sp>
              <p:nvSpPr>
                <p:cNvPr id="166990" name="Rectangle 223"/>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8"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ru-RU"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Name it,</a:t>
                  </a:r>
                </a:p>
                <a:p>
                  <a:pPr algn="ctr" defTabSz="914400" eaLnBrk="0" fontAlgn="base" hangingPunct="0">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claim it</a:t>
                  </a:r>
                  <a:r>
                    <a:rPr lang="ru-RU" sz="2400" b="1" dirty="0">
                      <a:solidFill>
                        <a:srgbClr val="E9E2B6"/>
                      </a:solidFill>
                      <a:latin typeface="Arial Narrow" pitchFamily="-105" charset="0"/>
                      <a:ea typeface="Times New Roman" pitchFamily="-105" charset="0"/>
                      <a:cs typeface="Times New Roman" pitchFamily="-105" charset="0"/>
                    </a:rPr>
                    <a:t>"</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6988" name="Rectangle 22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9"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Not always</a:t>
                  </a:r>
                </a:p>
                <a:p>
                  <a:pPr algn="ctr" defTabSz="914400" eaLnBrk="0" fontAlgn="base" hangingPunct="0">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applicable</a:t>
                  </a:r>
                </a:p>
              </p:txBody>
            </p:sp>
            <p:sp>
              <p:nvSpPr>
                <p:cNvPr id="166986" name="Rectangle 227"/>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0" name="Group 230"/>
              <p:cNvGrpSpPr>
                <a:grpSpLocks/>
              </p:cNvGrpSpPr>
              <p:nvPr/>
            </p:nvGrpSpPr>
            <p:grpSpPr bwMode="auto">
              <a:xfrm>
                <a:off x="0" y="1902"/>
                <a:ext cx="1112" cy="807"/>
                <a:chOff x="0" y="1902"/>
                <a:chExt cx="1112" cy="807"/>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66984" name="Rectangle 229"/>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1" name="Group 232"/>
              <p:cNvGrpSpPr>
                <a:grpSpLocks/>
              </p:cNvGrpSpPr>
              <p:nvPr/>
            </p:nvGrpSpPr>
            <p:grpSpPr bwMode="auto">
              <a:xfrm>
                <a:off x="1112" y="1902"/>
                <a:ext cx="1112" cy="807"/>
                <a:chOff x="1112" y="1902"/>
                <a:chExt cx="1112" cy="807"/>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66982" name="Rectangle 231"/>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2" name="Group 234"/>
              <p:cNvGrpSpPr>
                <a:grpSpLocks/>
              </p:cNvGrpSpPr>
              <p:nvPr/>
            </p:nvGrpSpPr>
            <p:grpSpPr bwMode="auto">
              <a:xfrm>
                <a:off x="2224" y="1902"/>
                <a:ext cx="1112" cy="807"/>
                <a:chOff x="2224" y="1902"/>
                <a:chExt cx="1112" cy="807"/>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66980" name="Rectangle 233"/>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3" name="Group 236"/>
              <p:cNvGrpSpPr>
                <a:grpSpLocks/>
              </p:cNvGrpSpPr>
              <p:nvPr/>
            </p:nvGrpSpPr>
            <p:grpSpPr bwMode="auto">
              <a:xfrm>
                <a:off x="3336" y="1902"/>
                <a:ext cx="1112" cy="807"/>
                <a:chOff x="3336" y="1902"/>
                <a:chExt cx="1112" cy="807"/>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66978" name="Rectangle 235"/>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4" name="Group 238"/>
              <p:cNvGrpSpPr>
                <a:grpSpLocks/>
              </p:cNvGrpSpPr>
              <p:nvPr/>
            </p:nvGrpSpPr>
            <p:grpSpPr bwMode="auto">
              <a:xfrm>
                <a:off x="4448" y="1902"/>
                <a:ext cx="1112" cy="807"/>
                <a:chOff x="4448" y="1902"/>
                <a:chExt cx="1112" cy="807"/>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66976" name="Rectangle 237"/>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5" name="Group 240"/>
              <p:cNvGrpSpPr>
                <a:grpSpLocks/>
              </p:cNvGrpSpPr>
              <p:nvPr/>
            </p:nvGrpSpPr>
            <p:grpSpPr bwMode="auto">
              <a:xfrm>
                <a:off x="0" y="2709"/>
                <a:ext cx="1112" cy="807"/>
                <a:chOff x="0" y="2709"/>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66974" name="Rectangle 239"/>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6" name="Group 242"/>
              <p:cNvGrpSpPr>
                <a:grpSpLocks/>
              </p:cNvGrpSpPr>
              <p:nvPr/>
            </p:nvGrpSpPr>
            <p:grpSpPr bwMode="auto">
              <a:xfrm>
                <a:off x="1112" y="2709"/>
                <a:ext cx="1112" cy="807"/>
                <a:chOff x="1112" y="2709"/>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66972" name="Rectangle 241"/>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7" name="Group 244"/>
              <p:cNvGrpSpPr>
                <a:grpSpLocks/>
              </p:cNvGrpSpPr>
              <p:nvPr/>
            </p:nvGrpSpPr>
            <p:grpSpPr bwMode="auto">
              <a:xfrm>
                <a:off x="2224" y="2709"/>
                <a:ext cx="1112" cy="807"/>
                <a:chOff x="2224" y="2709"/>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66970" name="Rectangle 243"/>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8" name="Group 246"/>
              <p:cNvGrpSpPr>
                <a:grpSpLocks/>
              </p:cNvGrpSpPr>
              <p:nvPr/>
            </p:nvGrpSpPr>
            <p:grpSpPr bwMode="auto">
              <a:xfrm>
                <a:off x="3336" y="2709"/>
                <a:ext cx="1112" cy="807"/>
                <a:chOff x="3336" y="2709"/>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66968" name="Rectangle 24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9" name="Group 248"/>
              <p:cNvGrpSpPr>
                <a:grpSpLocks/>
              </p:cNvGrpSpPr>
              <p:nvPr/>
            </p:nvGrpSpPr>
            <p:grpSpPr bwMode="auto">
              <a:xfrm>
                <a:off x="4448" y="2709"/>
                <a:ext cx="1112" cy="807"/>
                <a:chOff x="4448" y="2709"/>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66966" name="Rectangle 247"/>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0" name="Group 250"/>
              <p:cNvGrpSpPr>
                <a:grpSpLocks/>
              </p:cNvGrpSpPr>
              <p:nvPr/>
            </p:nvGrpSpPr>
            <p:grpSpPr bwMode="auto">
              <a:xfrm>
                <a:off x="0" y="3516"/>
                <a:ext cx="1112" cy="576"/>
                <a:chOff x="0" y="3516"/>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66964" name="Rectangle 249"/>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1" name="Group 252"/>
              <p:cNvGrpSpPr>
                <a:grpSpLocks/>
              </p:cNvGrpSpPr>
              <p:nvPr/>
            </p:nvGrpSpPr>
            <p:grpSpPr bwMode="auto">
              <a:xfrm>
                <a:off x="1112" y="3516"/>
                <a:ext cx="1112" cy="576"/>
                <a:chOff x="1112" y="3516"/>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66962" name="Rectangle 251"/>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2" name="Group 254"/>
              <p:cNvGrpSpPr>
                <a:grpSpLocks/>
              </p:cNvGrpSpPr>
              <p:nvPr/>
            </p:nvGrpSpPr>
            <p:grpSpPr bwMode="auto">
              <a:xfrm>
                <a:off x="2224" y="3516"/>
                <a:ext cx="1112" cy="576"/>
                <a:chOff x="2224" y="3516"/>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66960" name="Rectangle 253"/>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3" name="Group 256"/>
              <p:cNvGrpSpPr>
                <a:grpSpLocks/>
              </p:cNvGrpSpPr>
              <p:nvPr/>
            </p:nvGrpSpPr>
            <p:grpSpPr bwMode="auto">
              <a:xfrm>
                <a:off x="3336" y="3516"/>
                <a:ext cx="1112" cy="576"/>
                <a:chOff x="3336" y="3516"/>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66958" name="Rectangle 255"/>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4" name="Group 258"/>
              <p:cNvGrpSpPr>
                <a:grpSpLocks/>
              </p:cNvGrpSpPr>
              <p:nvPr/>
            </p:nvGrpSpPr>
            <p:grpSpPr bwMode="auto">
              <a:xfrm>
                <a:off x="4448" y="3516"/>
                <a:ext cx="1112" cy="576"/>
                <a:chOff x="4448" y="3516"/>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66956" name="Rectangle 257"/>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
          <p:nvSpPr>
            <p:cNvPr id="166924" name="Rectangle 260"/>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sp>
        <p:nvSpPr>
          <p:cNvPr id="166915"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E9E2B6"/>
                </a:solidFill>
                <a:latin typeface="Arial" charset="0"/>
                <a:cs typeface="Arial" charset="0"/>
              </a:rPr>
              <a:t>374</a:t>
            </a:r>
          </a:p>
        </p:txBody>
      </p:sp>
      <p:sp>
        <p:nvSpPr>
          <p:cNvPr id="132100" name="Rectangle 3"/>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66918" name="Rectangle 356"/>
          <p:cNvSpPr>
            <a:spLocks noChangeArrowheads="1"/>
          </p:cNvSpPr>
          <p:nvPr/>
        </p:nvSpPr>
        <p:spPr bwMode="auto">
          <a:xfrm>
            <a:off x="0" y="3657600"/>
            <a:ext cx="9220200" cy="3429000"/>
          </a:xfrm>
          <a:prstGeom prst="rect">
            <a:avLst/>
          </a:prstGeom>
          <a:solidFill>
            <a:srgbClr val="000000"/>
          </a:solidFill>
          <a:ln w="12700" cap="sq">
            <a:solidFill>
              <a:schemeClr val="tx1"/>
            </a:solidFill>
            <a:miter lim="800000"/>
            <a:headEnd/>
            <a:tailEnd/>
          </a:ln>
        </p:spPr>
        <p:txBody>
          <a:bodyPr anchor="ctr">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55658" name="Text Box 362"/>
          <p:cNvSpPr txBox="1">
            <a:spLocks noChangeArrowheads="1"/>
          </p:cNvSpPr>
          <p:nvPr/>
        </p:nvSpPr>
        <p:spPr bwMode="auto">
          <a:xfrm>
            <a:off x="1600200" y="4114800"/>
            <a:ext cx="7543800" cy="2770188"/>
          </a:xfrm>
          <a:prstGeom prst="rect">
            <a:avLst/>
          </a:prstGeom>
          <a:gradFill rotWithShape="1">
            <a:gsLst>
              <a:gs pos="0">
                <a:srgbClr val="000000"/>
              </a:gs>
              <a:gs pos="100000">
                <a:srgbClr val="660033"/>
              </a:gs>
            </a:gsLst>
            <a:lin ang="189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defTabSz="914400" eaLnBrk="1" fontAlgn="base" hangingPunct="1">
              <a:lnSpc>
                <a:spcPct val="80000"/>
              </a:lnSpc>
              <a:spcBef>
                <a:spcPct val="0"/>
              </a:spcBef>
              <a:spcAft>
                <a:spcPct val="0"/>
              </a:spcAft>
              <a:defRPr/>
            </a:pPr>
            <a:r>
              <a:rPr lang="en-US" sz="3600" dirty="0">
                <a:solidFill>
                  <a:srgbClr val="E9E2B6"/>
                </a:solidFill>
                <a:effectLst>
                  <a:outerShdw blurRad="38100" dist="38100" dir="2700000" algn="tl">
                    <a:srgbClr val="000000">
                      <a:alpha val="43137"/>
                    </a:srgbClr>
                  </a:outerShdw>
                </a:effectLst>
                <a:latin typeface="Arial" charset="0"/>
                <a:cs typeface="Arial" charset="0"/>
              </a:rPr>
              <a:t>NIV Job 4:7 </a:t>
            </a:r>
            <a:r>
              <a:rPr lang="ru-RU" sz="3600" dirty="0">
                <a:solidFill>
                  <a:srgbClr val="E9E2B6"/>
                </a:solidFill>
                <a:effectLst>
                  <a:outerShdw blurRad="38100" dist="38100" dir="2700000" algn="tl">
                    <a:srgbClr val="000000">
                      <a:alpha val="43137"/>
                    </a:srgbClr>
                  </a:outerShdw>
                </a:effectLst>
                <a:latin typeface="Arial"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cs typeface="Arial" charset="0"/>
              </a:rPr>
              <a:t>Consider now: Who, being innocent, has ever perished? Where were the upright ever destroyed? </a:t>
            </a:r>
            <a:r>
              <a:rPr lang="en-US" sz="3600" baseline="30000" dirty="0">
                <a:solidFill>
                  <a:srgbClr val="E9E2B6"/>
                </a:solidFill>
                <a:effectLst>
                  <a:outerShdw blurRad="38100" dist="38100" dir="2700000" algn="tl">
                    <a:srgbClr val="000000">
                      <a:alpha val="43137"/>
                    </a:srgbClr>
                  </a:outerShdw>
                </a:effectLst>
                <a:latin typeface="Arial" charset="0"/>
                <a:cs typeface="Arial" charset="0"/>
              </a:rPr>
              <a:t>8</a:t>
            </a:r>
            <a:r>
              <a:rPr lang="en-US" sz="3600" dirty="0">
                <a:solidFill>
                  <a:srgbClr val="E9E2B6"/>
                </a:solidFill>
                <a:effectLst>
                  <a:outerShdw blurRad="38100" dist="38100" dir="2700000" algn="tl">
                    <a:srgbClr val="000000">
                      <a:alpha val="43137"/>
                    </a:srgbClr>
                  </a:outerShdw>
                </a:effectLst>
                <a:latin typeface="Arial" charset="0"/>
                <a:cs typeface="Arial" charset="0"/>
              </a:rPr>
              <a:t>As I have observed, those who plow evil and those who sow trouble reap it.</a:t>
            </a:r>
            <a:r>
              <a:rPr lang="ru-RU" altLang="ja-JP" sz="3600" dirty="0">
                <a:solidFill>
                  <a:srgbClr val="E9E2B6"/>
                </a:solidFill>
                <a:effectLst>
                  <a:outerShdw blurRad="38100" dist="38100" dir="2700000" algn="tl">
                    <a:srgbClr val="000000">
                      <a:alpha val="43137"/>
                    </a:srgbClr>
                  </a:outerShdw>
                </a:effectLst>
                <a:latin typeface="Arial" charset="0"/>
                <a:cs typeface="Arial" charset="0"/>
              </a:rPr>
              <a:t>"</a:t>
            </a:r>
            <a:endParaRPr lang="en-US" sz="3600" dirty="0">
              <a:solidFill>
                <a:srgbClr val="E9E2B6"/>
              </a:solidFill>
              <a:effectLst>
                <a:outerShdw blurRad="38100" dist="38100" dir="2700000" algn="tl">
                  <a:srgbClr val="000000">
                    <a:alpha val="43137"/>
                  </a:srgbClr>
                </a:outerShdw>
              </a:effectLst>
              <a:latin typeface="Arial" charset="0"/>
              <a:cs typeface="Arial" charset="0"/>
            </a:endParaRPr>
          </a:p>
        </p:txBody>
      </p:sp>
      <p:sp>
        <p:nvSpPr>
          <p:cNvPr id="55663" name="Rectangle 36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defTabSz="914400" fontAlgn="base">
              <a:spcBef>
                <a:spcPct val="0"/>
              </a:spcBef>
              <a:spcAft>
                <a:spcPct val="0"/>
              </a:spcAft>
              <a:defRPr/>
            </a:pPr>
            <a:r>
              <a:rPr lang="en-US" altLang="zh-CN" sz="2000"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sz="2000" b="1">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2620670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5658"/>
                                        </p:tgtEl>
                                        <p:attrNameLst>
                                          <p:attrName>style.visibility</p:attrName>
                                        </p:attrNameLst>
                                      </p:cBhvr>
                                      <p:to>
                                        <p:strVal val="visible"/>
                                      </p:to>
                                    </p:set>
                                    <p:anim calcmode="lin" valueType="num">
                                      <p:cBhvr>
                                        <p:cTn id="7" dur="1000" fill="hold"/>
                                        <p:tgtEl>
                                          <p:spTgt spid="55658"/>
                                        </p:tgtEl>
                                        <p:attrNameLst>
                                          <p:attrName>ppt_w</p:attrName>
                                        </p:attrNameLst>
                                      </p:cBhvr>
                                      <p:tavLst>
                                        <p:tav tm="0">
                                          <p:val>
                                            <p:fltVal val="0"/>
                                          </p:val>
                                        </p:tav>
                                        <p:tav tm="100000">
                                          <p:val>
                                            <p:strVal val="#ppt_w"/>
                                          </p:val>
                                        </p:tav>
                                      </p:tavLst>
                                    </p:anim>
                                    <p:anim calcmode="lin" valueType="num">
                                      <p:cBhvr>
                                        <p:cTn id="8" dur="1000" fill="hold"/>
                                        <p:tgtEl>
                                          <p:spTgt spid="55658"/>
                                        </p:tgtEl>
                                        <p:attrNameLst>
                                          <p:attrName>ppt_h</p:attrName>
                                        </p:attrNameLst>
                                      </p:cBhvr>
                                      <p:tavLst>
                                        <p:tav tm="0">
                                          <p:val>
                                            <p:fltVal val="0"/>
                                          </p:val>
                                        </p:tav>
                                        <p:tav tm="100000">
                                          <p:val>
                                            <p:strVal val="#ppt_h"/>
                                          </p:val>
                                        </p:tav>
                                      </p:tavLst>
                                    </p:anim>
                                    <p:anim calcmode="lin" valueType="num">
                                      <p:cBhvr>
                                        <p:cTn id="9" dur="1000" fill="hold"/>
                                        <p:tgtEl>
                                          <p:spTgt spid="5565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565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8"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latin typeface="Arial" charset="0"/>
                <a:cs typeface="Arial" charset="0"/>
              </a:rPr>
              <a:t>372</a:t>
            </a:r>
          </a:p>
        </p:txBody>
      </p:sp>
      <p:sp>
        <p:nvSpPr>
          <p:cNvPr id="137219" name="Rectangle 3"/>
          <p:cNvSpPr>
            <a:spLocks noGrp="1" noChangeArrowheads="1"/>
          </p:cNvSpPr>
          <p:nvPr>
            <p:ph type="title"/>
          </p:nvPr>
        </p:nvSpPr>
        <p:spPr>
          <a:xfrm>
            <a:off x="228600" y="152400"/>
            <a:ext cx="7848600" cy="609600"/>
          </a:xfrm>
          <a:solidFill>
            <a:srgbClr val="800000"/>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The Cycles of Debate in Job</a:t>
            </a:r>
            <a:endParaRPr lang="en-US" sz="3600" b="1">
              <a:solidFill>
                <a:srgbClr val="FFFFFF"/>
              </a:solidFill>
              <a:latin typeface="Arial Black" charset="0"/>
              <a:ea typeface="宋体" charset="0"/>
              <a:cs typeface="宋体" charset="0"/>
            </a:endParaRPr>
          </a:p>
        </p:txBody>
      </p:sp>
      <p:pic>
        <p:nvPicPr>
          <p:cNvPr id="137220" name="Picture 98"/>
          <p:cNvPicPr>
            <a:picLocks noChangeAspect="1" noChangeArrowheads="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14400" y="925513"/>
            <a:ext cx="7391400" cy="57816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990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81" name="Group 2"/>
          <p:cNvGrpSpPr>
            <a:grpSpLocks/>
          </p:cNvGrpSpPr>
          <p:nvPr/>
        </p:nvGrpSpPr>
        <p:grpSpPr bwMode="auto">
          <a:xfrm>
            <a:off x="0" y="0"/>
            <a:ext cx="9144000" cy="6858000"/>
            <a:chOff x="0" y="0"/>
            <a:chExt cx="5760" cy="4320"/>
          </a:xfrm>
        </p:grpSpPr>
        <p:sp>
          <p:nvSpPr>
            <p:cNvPr id="90115" name="Rectangle 3"/>
            <p:cNvSpPr>
              <a:spLocks noChangeArrowheads="1"/>
            </p:cNvSpPr>
            <p:nvPr/>
          </p:nvSpPr>
          <p:spPr bwMode="auto">
            <a:xfrm>
              <a:off x="0" y="0"/>
              <a:ext cx="2880" cy="4320"/>
            </a:xfrm>
            <a:prstGeom prst="rect">
              <a:avLst/>
            </a:prstGeom>
            <a:gradFill rotWithShape="0">
              <a:gsLst>
                <a:gs pos="0">
                  <a:schemeClr val="bg2"/>
                </a:gs>
                <a:gs pos="50000">
                  <a:schemeClr val="tx1"/>
                </a:gs>
                <a:gs pos="100000">
                  <a:schemeClr val="bg2"/>
                </a:gs>
              </a:gsLst>
              <a:lin ang="18900000" scaled="1"/>
            </a:gradFill>
            <a:ln w="9525">
              <a:solidFill>
                <a:schemeClr val="tx1"/>
              </a:solidFill>
              <a:miter lim="800000"/>
              <a:headEnd/>
              <a:tailEnd/>
            </a:ln>
            <a:effectLst/>
          </p:spPr>
          <p:txBody>
            <a:bodyPr wrap="none" anchor="ctr"/>
            <a:lstStyle/>
            <a:p>
              <a:pPr defTabSz="914400" fontAlgn="base">
                <a:lnSpc>
                  <a:spcPct val="80000"/>
                </a:lnSpc>
                <a:spcBef>
                  <a:spcPct val="0"/>
                </a:spcBef>
                <a:spcAft>
                  <a:spcPct val="0"/>
                </a:spcAft>
                <a:defRPr/>
              </a:pPr>
              <a:endParaRPr lang="en-US" sz="2000">
                <a:solidFill>
                  <a:srgbClr val="000000"/>
                </a:solidFill>
                <a:latin typeface="Arial Narrow" pitchFamily="-105" charset="0"/>
                <a:ea typeface="Times New Roman" pitchFamily="-105" charset="0"/>
                <a:cs typeface="Times New Roman" pitchFamily="-105" charset="0"/>
              </a:endParaRPr>
            </a:p>
          </p:txBody>
        </p:sp>
        <p:pic>
          <p:nvPicPr>
            <p:cNvPr id="148491" name="Picture 4" descr="ANGRY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0" y="0"/>
              <a:ext cx="288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0117" name="Text Box 5"/>
          <p:cNvSpPr txBox="1">
            <a:spLocks noChangeArrowheads="1"/>
          </p:cNvSpPr>
          <p:nvPr/>
        </p:nvSpPr>
        <p:spPr bwMode="auto">
          <a:xfrm>
            <a:off x="762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defTabSz="914400" eaLnBrk="1" fontAlgn="base" hangingPunct="1">
              <a:spcBef>
                <a:spcPct val="50000"/>
              </a:spcBef>
              <a:spcAft>
                <a:spcPct val="0"/>
              </a:spcAft>
              <a:defRPr/>
            </a:pPr>
            <a:r>
              <a:rPr lang="en-US" sz="4000" b="1" dirty="0">
                <a:solidFill>
                  <a:srgbClr val="FFFFFF"/>
                </a:solidFill>
                <a:latin typeface="Times New Roman" charset="0"/>
              </a:rPr>
              <a:t> </a:t>
            </a:r>
            <a:r>
              <a:rPr lang="en-US" sz="4000" b="1" dirty="0">
                <a:solidFill>
                  <a:srgbClr val="FFFFFF"/>
                </a:solidFill>
                <a:latin typeface="Arial" charset="0"/>
              </a:rPr>
              <a:t>Eliphaz</a:t>
            </a:r>
            <a:endParaRPr lang="en-US" sz="4000" b="1" dirty="0">
              <a:solidFill>
                <a:srgbClr val="FFFFFF"/>
              </a:solidFill>
              <a:latin typeface="Times New Roman" charset="0"/>
            </a:endParaRPr>
          </a:p>
        </p:txBody>
      </p:sp>
      <p:sp>
        <p:nvSpPr>
          <p:cNvPr id="90118" name="Text Box 6"/>
          <p:cNvSpPr txBox="1">
            <a:spLocks noChangeArrowheads="1"/>
          </p:cNvSpPr>
          <p:nvPr/>
        </p:nvSpPr>
        <p:spPr bwMode="auto">
          <a:xfrm>
            <a:off x="3276600" y="2651125"/>
            <a:ext cx="6096000" cy="1311275"/>
          </a:xfrm>
          <a:prstGeom prst="rect">
            <a:avLst/>
          </a:prstGeom>
          <a:noFill/>
          <a:ln w="9525">
            <a:noFill/>
            <a:miter lim="800000"/>
            <a:headEnd/>
            <a:tailEnd/>
          </a:ln>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defTabSz="914400" eaLnBrk="1" fontAlgn="base" hangingPunct="1">
              <a:spcBef>
                <a:spcPct val="50000"/>
              </a:spcBef>
              <a:spcAft>
                <a:spcPct val="0"/>
              </a:spcAft>
              <a:defRPr/>
            </a:pPr>
            <a:r>
              <a:rPr lang="en-US" sz="4000" b="1">
                <a:solidFill>
                  <a:srgbClr val="FFFFFF"/>
                </a:solidFill>
                <a:effectLst>
                  <a:glow rad="228600">
                    <a:srgbClr val="000000"/>
                  </a:glow>
                </a:effectLst>
                <a:latin typeface="Times New Roman" charset="0"/>
              </a:rPr>
              <a:t> </a:t>
            </a:r>
            <a:r>
              <a:rPr lang="en-US" sz="4000" b="1">
                <a:solidFill>
                  <a:srgbClr val="FFFFFF"/>
                </a:solidFill>
                <a:effectLst>
                  <a:glow rad="228600">
                    <a:srgbClr val="000000"/>
                  </a:glow>
                </a:effectLst>
                <a:latin typeface="Arial" charset="0"/>
              </a:rPr>
              <a:t>You only get                what you deserve!</a:t>
            </a:r>
            <a:endParaRPr lang="en-US" sz="4000" b="1">
              <a:solidFill>
                <a:srgbClr val="FFFFFF"/>
              </a:solidFill>
              <a:effectLst>
                <a:glow rad="228600">
                  <a:srgbClr val="000000"/>
                </a:glow>
              </a:effectLst>
              <a:latin typeface="Times New Roman" charset="0"/>
            </a:endParaRPr>
          </a:p>
        </p:txBody>
      </p:sp>
      <p:sp>
        <p:nvSpPr>
          <p:cNvPr id="90119" name="Text Box 7"/>
          <p:cNvSpPr txBox="1">
            <a:spLocks noChangeArrowheads="1"/>
          </p:cNvSpPr>
          <p:nvPr/>
        </p:nvSpPr>
        <p:spPr bwMode="auto">
          <a:xfrm>
            <a:off x="838200" y="2324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defTabSz="914400" eaLnBrk="1" fontAlgn="base" hangingPunct="1">
              <a:spcBef>
                <a:spcPct val="50000"/>
              </a:spcBef>
              <a:spcAft>
                <a:spcPct val="0"/>
              </a:spcAft>
              <a:defRPr/>
            </a:pPr>
            <a:r>
              <a:rPr lang="en-US" sz="4000" b="1">
                <a:solidFill>
                  <a:srgbClr val="FFFFFF"/>
                </a:solidFill>
                <a:latin typeface="Arial" charset="0"/>
              </a:rPr>
              <a:t>Bildad </a:t>
            </a:r>
            <a:endParaRPr lang="en-US" sz="4000" b="1">
              <a:solidFill>
                <a:srgbClr val="FFFFFF"/>
              </a:solidFill>
              <a:latin typeface="Times New Roman" charset="0"/>
            </a:endParaRPr>
          </a:p>
        </p:txBody>
      </p:sp>
      <p:sp>
        <p:nvSpPr>
          <p:cNvPr id="90120" name="Text Box 8"/>
          <p:cNvSpPr txBox="1">
            <a:spLocks noChangeArrowheads="1"/>
          </p:cNvSpPr>
          <p:nvPr/>
        </p:nvSpPr>
        <p:spPr bwMode="auto">
          <a:xfrm>
            <a:off x="76200" y="38100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defTabSz="914400" eaLnBrk="1" fontAlgn="base" hangingPunct="1">
              <a:spcBef>
                <a:spcPct val="50000"/>
              </a:spcBef>
              <a:spcAft>
                <a:spcPct val="0"/>
              </a:spcAft>
              <a:defRPr/>
            </a:pPr>
            <a:r>
              <a:rPr lang="en-US" sz="4000" b="1" dirty="0">
                <a:solidFill>
                  <a:srgbClr val="FFFFFF"/>
                </a:solidFill>
                <a:latin typeface="Times New Roman" charset="0"/>
              </a:rPr>
              <a:t> </a:t>
            </a:r>
            <a:r>
              <a:rPr lang="en-US" sz="4000" b="1" dirty="0">
                <a:solidFill>
                  <a:srgbClr val="FFFFFF"/>
                </a:solidFill>
                <a:latin typeface="Arial" charset="0"/>
              </a:rPr>
              <a:t>Zophar</a:t>
            </a:r>
            <a:endParaRPr lang="en-US" sz="4000" b="1" dirty="0">
              <a:solidFill>
                <a:srgbClr val="FFFFFF"/>
              </a:solidFill>
              <a:latin typeface="Times New Roman" charset="0"/>
            </a:endParaRPr>
          </a:p>
        </p:txBody>
      </p:sp>
      <p:sp>
        <p:nvSpPr>
          <p:cNvPr id="90121" name="Text Box 9"/>
          <p:cNvSpPr txBox="1">
            <a:spLocks noChangeArrowheads="1"/>
          </p:cNvSpPr>
          <p:nvPr/>
        </p:nvSpPr>
        <p:spPr bwMode="auto">
          <a:xfrm>
            <a:off x="3048000" y="1355725"/>
            <a:ext cx="6096000" cy="701675"/>
          </a:xfrm>
          <a:prstGeom prst="rect">
            <a:avLst/>
          </a:prstGeom>
          <a:noFill/>
          <a:ln w="9525">
            <a:noFill/>
            <a:miter lim="800000"/>
            <a:headEnd/>
            <a:tailEnd/>
          </a:ln>
          <a:effectLst/>
        </p:spPr>
        <p:txBody>
          <a:bodyPr>
            <a:spAutoFit/>
          </a:bodyPr>
          <a:lstStyle/>
          <a:p>
            <a:pPr algn="ctr" defTabSz="914400" fontAlgn="base">
              <a:spcBef>
                <a:spcPct val="50000"/>
              </a:spcBef>
              <a:spcAft>
                <a:spcPct val="0"/>
              </a:spcAft>
              <a:defRPr/>
            </a:pPr>
            <a:r>
              <a:rPr lang="en-US" sz="4000" b="1">
                <a:solidFill>
                  <a:srgbClr val="FFFFFF"/>
                </a:solidFill>
                <a:effectLst>
                  <a:glow rad="228600">
                    <a:srgbClr val="000000"/>
                  </a:glow>
                </a:effectLst>
                <a:latin typeface="Arial" pitchFamily="-105" charset="0"/>
                <a:ea typeface="Times New Roman" pitchFamily="-105" charset="0"/>
                <a:cs typeface="Times New Roman" pitchFamily="-105" charset="0"/>
              </a:rPr>
              <a:t>RETRIBUTION</a:t>
            </a:r>
          </a:p>
        </p:txBody>
      </p:sp>
      <p:sp>
        <p:nvSpPr>
          <p:cNvPr id="148487" name="AutoShape 10"/>
          <p:cNvSpPr>
            <a:spLocks/>
          </p:cNvSpPr>
          <p:nvPr/>
        </p:nvSpPr>
        <p:spPr bwMode="auto">
          <a:xfrm>
            <a:off x="2971800" y="990600"/>
            <a:ext cx="533400" cy="3505200"/>
          </a:xfrm>
          <a:prstGeom prst="rightBrace">
            <a:avLst>
              <a:gd name="adj1" fmla="val 54762"/>
              <a:gd name="adj2" fmla="val 50000"/>
            </a:avLst>
          </a:prstGeom>
          <a:noFill/>
          <a:ln w="762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48488" name="Rectangle 11"/>
          <p:cNvSpPr>
            <a:spLocks noGrp="1" noChangeArrowheads="1"/>
          </p:cNvSpPr>
          <p:nvPr>
            <p:ph type="title" idx="4294967295"/>
          </p:nvPr>
        </p:nvSpPr>
        <p:spPr>
          <a:xfrm>
            <a:off x="685800" y="5486400"/>
            <a:ext cx="7772400" cy="1143000"/>
          </a:xfrm>
          <a:solidFill>
            <a:schemeClr val="tx2"/>
          </a:solidFill>
        </p:spPr>
        <p:txBody>
          <a:bodyPr/>
          <a:lstStyle/>
          <a:p>
            <a:pPr eaLnBrk="1" hangingPunct="1"/>
            <a:r>
              <a:rPr lang="en-US" sz="4800" b="1">
                <a:solidFill>
                  <a:schemeClr val="bg1"/>
                </a:solidFill>
                <a:latin typeface="Arial" charset="0"/>
                <a:ea typeface="ＭＳ Ｐゴシック" charset="0"/>
                <a:cs typeface="Arial" charset="0"/>
              </a:rPr>
              <a:t>Their Basic Premise</a:t>
            </a:r>
            <a:endParaRPr lang="en-US">
              <a:latin typeface="Arial" charset="0"/>
              <a:ea typeface="ＭＳ Ｐゴシック" charset="0"/>
              <a:cs typeface="Arial" charset="0"/>
            </a:endParaRPr>
          </a:p>
        </p:txBody>
      </p:sp>
      <p:sp>
        <p:nvSpPr>
          <p:cNvPr id="13"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defTabSz="914400" fontAlgn="base">
              <a:spcBef>
                <a:spcPct val="50000"/>
              </a:spcBef>
              <a:spcAft>
                <a:spcPct val="0"/>
              </a:spcAft>
              <a:defRPr/>
            </a:pPr>
            <a:r>
              <a:rPr lang="en-US" sz="2400" b="1">
                <a:solidFill>
                  <a:srgbClr val="FFFFFF"/>
                </a:solidFill>
                <a:latin typeface="Arial"/>
                <a:ea typeface="Times New Roman" pitchFamily="-105" charset="0"/>
                <a:cs typeface="Arial"/>
              </a:rPr>
              <a:t>373</a:t>
            </a:r>
          </a:p>
        </p:txBody>
      </p:sp>
    </p:spTree>
    <p:extLst>
      <p:ext uri="{BB962C8B-B14F-4D97-AF65-F5344CB8AC3E}">
        <p14:creationId xmlns:p14="http://schemas.microsoft.com/office/powerpoint/2010/main" val="2098251112"/>
      </p:ext>
    </p:extLst>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29" name="Group 2"/>
          <p:cNvGrpSpPr>
            <a:grpSpLocks/>
          </p:cNvGrpSpPr>
          <p:nvPr/>
        </p:nvGrpSpPr>
        <p:grpSpPr bwMode="auto">
          <a:xfrm>
            <a:off x="0" y="0"/>
            <a:ext cx="9144000" cy="6858000"/>
            <a:chOff x="0" y="0"/>
            <a:chExt cx="5760" cy="4320"/>
          </a:xfrm>
        </p:grpSpPr>
        <p:sp>
          <p:nvSpPr>
            <p:cNvPr id="91139" name="Rectangle 3"/>
            <p:cNvSpPr>
              <a:spLocks noChangeArrowheads="1"/>
            </p:cNvSpPr>
            <p:nvPr/>
          </p:nvSpPr>
          <p:spPr bwMode="auto">
            <a:xfrm>
              <a:off x="0" y="0"/>
              <a:ext cx="2880" cy="4320"/>
            </a:xfrm>
            <a:prstGeom prst="rect">
              <a:avLst/>
            </a:prstGeom>
            <a:gradFill rotWithShape="0">
              <a:gsLst>
                <a:gs pos="0">
                  <a:schemeClr val="bg2"/>
                </a:gs>
                <a:gs pos="50000">
                  <a:schemeClr val="tx1"/>
                </a:gs>
                <a:gs pos="100000">
                  <a:schemeClr val="bg2"/>
                </a:gs>
              </a:gsLst>
              <a:lin ang="18900000" scaled="1"/>
            </a:gradFill>
            <a:ln w="9525">
              <a:solidFill>
                <a:schemeClr val="tx1"/>
              </a:solidFill>
              <a:miter lim="800000"/>
              <a:headEnd/>
              <a:tailEnd/>
            </a:ln>
            <a:effectLst/>
          </p:spPr>
          <p:txBody>
            <a:bodyPr wrap="none" anchor="ctr"/>
            <a:lstStyle/>
            <a:p>
              <a:pPr defTabSz="914400" fontAlgn="base">
                <a:lnSpc>
                  <a:spcPct val="80000"/>
                </a:lnSpc>
                <a:spcBef>
                  <a:spcPct val="0"/>
                </a:spcBef>
                <a:spcAft>
                  <a:spcPct val="0"/>
                </a:spcAft>
                <a:defRPr/>
              </a:pPr>
              <a:endParaRPr lang="en-US" sz="2000">
                <a:solidFill>
                  <a:srgbClr val="000000"/>
                </a:solidFill>
                <a:latin typeface="Arial Narrow" pitchFamily="-105" charset="0"/>
                <a:ea typeface="Times New Roman" pitchFamily="-105" charset="0"/>
                <a:cs typeface="Times New Roman" pitchFamily="-105" charset="0"/>
              </a:endParaRPr>
            </a:p>
          </p:txBody>
        </p:sp>
        <p:pic>
          <p:nvPicPr>
            <p:cNvPr id="150535" name="Picture 4" descr="ANGRY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0" y="0"/>
              <a:ext cx="288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1141" name="Text Box 5"/>
          <p:cNvSpPr txBox="1">
            <a:spLocks noChangeArrowheads="1"/>
          </p:cNvSpPr>
          <p:nvPr/>
        </p:nvSpPr>
        <p:spPr bwMode="auto">
          <a:xfrm>
            <a:off x="107950" y="2925763"/>
            <a:ext cx="442595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defTabSz="914400" eaLnBrk="1" fontAlgn="base" hangingPunct="1">
              <a:spcBef>
                <a:spcPct val="50000"/>
              </a:spcBef>
              <a:spcAft>
                <a:spcPct val="0"/>
              </a:spcAft>
              <a:defRPr/>
            </a:pPr>
            <a:r>
              <a:rPr lang="en-US" sz="4000" b="1" i="1" dirty="0">
                <a:solidFill>
                  <a:srgbClr val="FFFFFF"/>
                </a:solidFill>
                <a:latin typeface="Arial" charset="0"/>
              </a:rPr>
              <a:t>I don</a:t>
            </a:r>
            <a:r>
              <a:rPr lang="uk-UA" altLang="ja-JP" sz="4000" b="1" i="1" dirty="0">
                <a:solidFill>
                  <a:srgbClr val="FFFFFF"/>
                </a:solidFill>
                <a:latin typeface="Arial" charset="0"/>
              </a:rPr>
              <a:t>'</a:t>
            </a:r>
            <a:r>
              <a:rPr lang="en-US" sz="4000" b="1" i="1" dirty="0">
                <a:solidFill>
                  <a:srgbClr val="FFFFFF"/>
                </a:solidFill>
                <a:latin typeface="Arial" charset="0"/>
              </a:rPr>
              <a:t>t deserve </a:t>
            </a:r>
          </a:p>
          <a:p>
            <a:pPr algn="ctr" defTabSz="914400" eaLnBrk="1" fontAlgn="base" hangingPunct="1">
              <a:spcBef>
                <a:spcPct val="0"/>
              </a:spcBef>
              <a:spcAft>
                <a:spcPct val="0"/>
              </a:spcAft>
              <a:defRPr/>
            </a:pPr>
            <a:r>
              <a:rPr lang="en-US" sz="4000" b="1" i="1" dirty="0">
                <a:solidFill>
                  <a:srgbClr val="FFFFFF"/>
                </a:solidFill>
                <a:latin typeface="Arial" charset="0"/>
              </a:rPr>
              <a:t>what I got!</a:t>
            </a:r>
            <a:endParaRPr lang="en-US" sz="4000" b="1" i="1" dirty="0">
              <a:solidFill>
                <a:srgbClr val="FFFFFF"/>
              </a:solidFill>
              <a:latin typeface="Times New Roman" charset="0"/>
            </a:endParaRPr>
          </a:p>
        </p:txBody>
      </p:sp>
      <p:sp>
        <p:nvSpPr>
          <p:cNvPr id="91142" name="Text Box 6"/>
          <p:cNvSpPr txBox="1">
            <a:spLocks noChangeArrowheads="1"/>
          </p:cNvSpPr>
          <p:nvPr/>
        </p:nvSpPr>
        <p:spPr bwMode="auto">
          <a:xfrm>
            <a:off x="1028700" y="10668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defTabSz="914400" eaLnBrk="1" fontAlgn="base" hangingPunct="1">
              <a:spcBef>
                <a:spcPct val="50000"/>
              </a:spcBef>
              <a:spcAft>
                <a:spcPct val="0"/>
              </a:spcAft>
              <a:defRPr/>
            </a:pPr>
            <a:r>
              <a:rPr lang="en-US" sz="4000" b="1">
                <a:solidFill>
                  <a:srgbClr val="FFFFFF"/>
                </a:solidFill>
                <a:latin typeface="Times New Roman" charset="0"/>
              </a:rPr>
              <a:t> </a:t>
            </a:r>
            <a:r>
              <a:rPr lang="en-US" sz="4000" b="1">
                <a:solidFill>
                  <a:srgbClr val="FFFFFF"/>
                </a:solidFill>
                <a:latin typeface="Arial" charset="0"/>
              </a:rPr>
              <a:t>Job</a:t>
            </a:r>
            <a:endParaRPr lang="en-US" sz="4000" b="1">
              <a:solidFill>
                <a:srgbClr val="FFFFFF"/>
              </a:solidFill>
              <a:latin typeface="Times New Roman" charset="0"/>
            </a:endParaRPr>
          </a:p>
        </p:txBody>
      </p:sp>
      <p:sp>
        <p:nvSpPr>
          <p:cNvPr id="150532" name="Rectangle 7"/>
          <p:cNvSpPr>
            <a:spLocks noGrp="1" noChangeArrowheads="1"/>
          </p:cNvSpPr>
          <p:nvPr>
            <p:ph type="title" idx="4294967295"/>
          </p:nvPr>
        </p:nvSpPr>
        <p:spPr>
          <a:xfrm>
            <a:off x="687388" y="5454650"/>
            <a:ext cx="7772400" cy="1143000"/>
          </a:xfrm>
          <a:solidFill>
            <a:schemeClr val="tx2"/>
          </a:solidFill>
        </p:spPr>
        <p:txBody>
          <a:bodyPr/>
          <a:lstStyle/>
          <a:p>
            <a:pPr eaLnBrk="1" hangingPunct="1"/>
            <a:r>
              <a:rPr lang="en-US" b="1" dirty="0">
                <a:solidFill>
                  <a:schemeClr val="bg1"/>
                </a:solidFill>
                <a:latin typeface="Arial" charset="0"/>
                <a:ea typeface="ＭＳ Ｐゴシック" charset="0"/>
                <a:cs typeface="Arial" charset="0"/>
              </a:rPr>
              <a:t>Job</a:t>
            </a:r>
            <a:r>
              <a:rPr lang="uk-UA" altLang="ja-JP" b="1" dirty="0">
                <a:solidFill>
                  <a:schemeClr val="bg1"/>
                </a:solidFill>
                <a:latin typeface="Arial" charset="0"/>
                <a:ea typeface="ＭＳ Ｐゴシック" charset="0"/>
                <a:cs typeface="Arial" charset="0"/>
              </a:rPr>
              <a:t>'</a:t>
            </a:r>
            <a:r>
              <a:rPr lang="en-US" altLang="ja-JP" b="1" dirty="0">
                <a:solidFill>
                  <a:schemeClr val="bg1"/>
                </a:solidFill>
                <a:latin typeface="Arial" charset="0"/>
                <a:ea typeface="ＭＳ Ｐゴシック" charset="0"/>
                <a:cs typeface="Arial" charset="0"/>
              </a:rPr>
              <a:t>s Basic Premise</a:t>
            </a:r>
            <a:endParaRPr lang="en-US" b="1" dirty="0">
              <a:solidFill>
                <a:schemeClr val="bg1"/>
              </a:solidFill>
              <a:latin typeface="Arial" charset="0"/>
              <a:ea typeface="ＭＳ Ｐゴシック" charset="0"/>
              <a:cs typeface="Arial" charset="0"/>
            </a:endParaRPr>
          </a:p>
        </p:txBody>
      </p:sp>
      <p:sp>
        <p:nvSpPr>
          <p:cNvPr id="9"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defTabSz="914400" fontAlgn="base">
              <a:spcBef>
                <a:spcPct val="50000"/>
              </a:spcBef>
              <a:spcAft>
                <a:spcPct val="0"/>
              </a:spcAft>
              <a:defRPr/>
            </a:pPr>
            <a:r>
              <a:rPr lang="en-US" sz="2400" b="1">
                <a:solidFill>
                  <a:srgbClr val="FFFFFF"/>
                </a:solidFill>
                <a:latin typeface="Arial"/>
                <a:ea typeface="Times New Roman" pitchFamily="-105" charset="0"/>
                <a:cs typeface="Arial"/>
              </a:rPr>
              <a:t>373</a:t>
            </a:r>
          </a:p>
        </p:txBody>
      </p:sp>
    </p:spTree>
    <p:extLst>
      <p:ext uri="{BB962C8B-B14F-4D97-AF65-F5344CB8AC3E}">
        <p14:creationId xmlns:p14="http://schemas.microsoft.com/office/powerpoint/2010/main" val="3035024892"/>
      </p:ext>
    </p:extLst>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68962" name="Group 2"/>
          <p:cNvGrpSpPr>
            <a:grpSpLocks/>
          </p:cNvGrpSpPr>
          <p:nvPr/>
        </p:nvGrpSpPr>
        <p:grpSpPr bwMode="auto">
          <a:xfrm>
            <a:off x="228600" y="1066800"/>
            <a:ext cx="8839200" cy="5638800"/>
            <a:chOff x="-4" y="-4"/>
            <a:chExt cx="5568" cy="4100"/>
          </a:xfrm>
        </p:grpSpPr>
        <p:grpSp>
          <p:nvGrpSpPr>
            <p:cNvPr id="168970" name="Group 3"/>
            <p:cNvGrpSpPr>
              <a:grpSpLocks/>
            </p:cNvGrpSpPr>
            <p:nvPr/>
          </p:nvGrpSpPr>
          <p:grpSpPr bwMode="auto">
            <a:xfrm>
              <a:off x="0" y="0"/>
              <a:ext cx="5560" cy="4092"/>
              <a:chOff x="0" y="0"/>
              <a:chExt cx="5560" cy="4092"/>
            </a:xfrm>
          </p:grpSpPr>
          <p:grpSp>
            <p:nvGrpSpPr>
              <p:cNvPr id="168972" name="Group 4"/>
              <p:cNvGrpSpPr>
                <a:grpSpLocks/>
              </p:cNvGrpSpPr>
              <p:nvPr/>
            </p:nvGrpSpPr>
            <p:grpSpPr bwMode="auto">
              <a:xfrm>
                <a:off x="0" y="0"/>
                <a:ext cx="1112" cy="634"/>
                <a:chOff x="0" y="0"/>
                <a:chExt cx="1112" cy="634"/>
              </a:xfrm>
            </p:grpSpPr>
            <p:sp>
              <p:nvSpPr>
                <p:cNvPr id="169060"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PERSON</a:t>
                  </a:r>
                </a:p>
              </p:txBody>
            </p:sp>
            <p:sp>
              <p:nvSpPr>
                <p:cNvPr id="169061"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73" name="Group 7"/>
              <p:cNvGrpSpPr>
                <a:grpSpLocks/>
              </p:cNvGrpSpPr>
              <p:nvPr/>
            </p:nvGrpSpPr>
            <p:grpSpPr bwMode="auto">
              <a:xfrm>
                <a:off x="1112" y="0"/>
                <a:ext cx="1112" cy="634"/>
                <a:chOff x="1112" y="0"/>
                <a:chExt cx="1112" cy="634"/>
              </a:xfrm>
            </p:grpSpPr>
            <p:sp>
              <p:nvSpPr>
                <p:cNvPr id="169058"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RESPONSE</a:t>
                  </a:r>
                </a:p>
              </p:txBody>
            </p:sp>
            <p:sp>
              <p:nvSpPr>
                <p:cNvPr id="169059"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74" name="Group 10"/>
              <p:cNvGrpSpPr>
                <a:grpSpLocks/>
              </p:cNvGrpSpPr>
              <p:nvPr/>
            </p:nvGrpSpPr>
            <p:grpSpPr bwMode="auto">
              <a:xfrm>
                <a:off x="2224" y="0"/>
                <a:ext cx="1112" cy="634"/>
                <a:chOff x="2224" y="0"/>
                <a:chExt cx="1112" cy="634"/>
              </a:xfrm>
            </p:grpSpPr>
            <p:sp>
              <p:nvSpPr>
                <p:cNvPr id="169056"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SOLUTION</a:t>
                  </a:r>
                </a:p>
              </p:txBody>
            </p:sp>
            <p:sp>
              <p:nvSpPr>
                <p:cNvPr id="169057"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75" name="Group 13"/>
              <p:cNvGrpSpPr>
                <a:grpSpLocks/>
              </p:cNvGrpSpPr>
              <p:nvPr/>
            </p:nvGrpSpPr>
            <p:grpSpPr bwMode="auto">
              <a:xfrm>
                <a:off x="3336" y="0"/>
                <a:ext cx="1112" cy="634"/>
                <a:chOff x="3336" y="0"/>
                <a:chExt cx="1112" cy="634"/>
              </a:xfrm>
            </p:grpSpPr>
            <p:sp>
              <p:nvSpPr>
                <p:cNvPr id="169054"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MODERN</a:t>
                  </a:r>
                </a:p>
                <a:p>
                  <a:pPr algn="ctr" defTabSz="914400" eaLnBrk="0" fontAlgn="base" hangingPunct="0">
                    <a:spcBef>
                      <a:spcPct val="0"/>
                    </a:spcBef>
                    <a:spcAft>
                      <a:spcPct val="0"/>
                    </a:spcAft>
                  </a:pPr>
                  <a:r>
                    <a:rPr lang="en-US" sz="2400" b="1">
                      <a:solidFill>
                        <a:srgbClr val="E9E2B6"/>
                      </a:solidFill>
                      <a:latin typeface="Arial Narrow" charset="0"/>
                      <a:ea typeface="ＭＳ Ｐゴシック" charset="0"/>
                      <a:cs typeface="ＭＳ Ｐゴシック" charset="0"/>
                    </a:rPr>
                    <a:t>EQUIVALENT</a:t>
                  </a:r>
                </a:p>
              </p:txBody>
            </p:sp>
            <p:sp>
              <p:nvSpPr>
                <p:cNvPr id="169055"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76" name="Group 16"/>
              <p:cNvGrpSpPr>
                <a:grpSpLocks/>
              </p:cNvGrpSpPr>
              <p:nvPr/>
            </p:nvGrpSpPr>
            <p:grpSpPr bwMode="auto">
              <a:xfrm>
                <a:off x="4448" y="0"/>
                <a:ext cx="1112" cy="634"/>
                <a:chOff x="4448" y="0"/>
                <a:chExt cx="1112" cy="634"/>
              </a:xfrm>
            </p:grpSpPr>
            <p:sp>
              <p:nvSpPr>
                <p:cNvPr id="169052"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ANSWER</a:t>
                  </a:r>
                </a:p>
              </p:txBody>
            </p:sp>
            <p:sp>
              <p:nvSpPr>
                <p:cNvPr id="169053"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77" name="Group 19"/>
              <p:cNvGrpSpPr>
                <a:grpSpLocks/>
              </p:cNvGrpSpPr>
              <p:nvPr/>
            </p:nvGrpSpPr>
            <p:grpSpPr bwMode="auto">
              <a:xfrm>
                <a:off x="0" y="634"/>
                <a:ext cx="1112" cy="634"/>
                <a:chOff x="0" y="634"/>
                <a:chExt cx="1112" cy="634"/>
              </a:xfrm>
            </p:grpSpPr>
            <p:sp>
              <p:nvSpPr>
                <p:cNvPr id="109588"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1. Job</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Wife</a:t>
                  </a:r>
                </a:p>
              </p:txBody>
            </p:sp>
            <p:sp>
              <p:nvSpPr>
                <p:cNvPr id="169051"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78" name="Group 22"/>
              <p:cNvGrpSpPr>
                <a:grpSpLocks/>
              </p:cNvGrpSpPr>
              <p:nvPr/>
            </p:nvGrpSpPr>
            <p:grpSpPr bwMode="auto">
              <a:xfrm>
                <a:off x="1112" y="634"/>
                <a:ext cx="1112" cy="634"/>
                <a:chOff x="1112" y="634"/>
                <a:chExt cx="1112" cy="634"/>
              </a:xfrm>
            </p:grpSpPr>
            <p:sp>
              <p:nvSpPr>
                <p:cNvPr id="109591"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Curse</a:t>
                  </a:r>
                  <a:r>
                    <a:rPr lang="en-US" sz="2400" b="1" baseline="30000">
                      <a:solidFill>
                        <a:srgbClr val="E9E2B6"/>
                      </a:solidFill>
                      <a:latin typeface="Arial Narrow" pitchFamily="-105" charset="0"/>
                      <a:ea typeface="Times New Roman" pitchFamily="-105" charset="0"/>
                      <a:cs typeface="Times New Roman" pitchFamily="-105" charset="0"/>
                    </a:rPr>
                    <a:t> </a:t>
                  </a:r>
                  <a:r>
                    <a:rPr lang="en-US" sz="2400" b="1">
                      <a:solidFill>
                        <a:srgbClr val="E9E2B6"/>
                      </a:solidFill>
                      <a:latin typeface="Arial Narrow" pitchFamily="-105" charset="0"/>
                      <a:ea typeface="Times New Roman" pitchFamily="-105" charset="0"/>
                      <a:cs typeface="Times New Roman" pitchFamily="-105" charset="0"/>
                    </a:rPr>
                    <a:t>God &amp; die (2:9)</a:t>
                  </a:r>
                </a:p>
              </p:txBody>
            </p:sp>
            <p:sp>
              <p:nvSpPr>
                <p:cNvPr id="169049"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79" name="Group 25"/>
              <p:cNvGrpSpPr>
                <a:grpSpLocks/>
              </p:cNvGrpSpPr>
              <p:nvPr/>
            </p:nvGrpSpPr>
            <p:grpSpPr bwMode="auto">
              <a:xfrm>
                <a:off x="2224" y="634"/>
                <a:ext cx="1112" cy="634"/>
                <a:chOff x="2224" y="634"/>
                <a:chExt cx="1112" cy="634"/>
              </a:xfrm>
            </p:grpSpPr>
            <p:sp>
              <p:nvSpPr>
                <p:cNvPr id="109594"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Suicide</a:t>
                  </a:r>
                </a:p>
              </p:txBody>
            </p:sp>
            <p:sp>
              <p:nvSpPr>
                <p:cNvPr id="169047"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0" name="Group 28"/>
              <p:cNvGrpSpPr>
                <a:grpSpLocks/>
              </p:cNvGrpSpPr>
              <p:nvPr/>
            </p:nvGrpSpPr>
            <p:grpSpPr bwMode="auto">
              <a:xfrm>
                <a:off x="3336" y="634"/>
                <a:ext cx="1112" cy="634"/>
                <a:chOff x="3336" y="634"/>
                <a:chExt cx="1112" cy="634"/>
              </a:xfrm>
            </p:grpSpPr>
            <p:sp>
              <p:nvSpPr>
                <p:cNvPr id="109597"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Young people</a:t>
                  </a:r>
                </a:p>
              </p:txBody>
            </p:sp>
            <p:sp>
              <p:nvSpPr>
                <p:cNvPr id="169045"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1" name="Group 31"/>
              <p:cNvGrpSpPr>
                <a:grpSpLocks/>
              </p:cNvGrpSpPr>
              <p:nvPr/>
            </p:nvGrpSpPr>
            <p:grpSpPr bwMode="auto">
              <a:xfrm>
                <a:off x="4448" y="634"/>
                <a:ext cx="1112" cy="634"/>
                <a:chOff x="4448" y="634"/>
                <a:chExt cx="1112" cy="634"/>
              </a:xfrm>
            </p:grpSpPr>
            <p:sp>
              <p:nvSpPr>
                <p:cNvPr id="109600"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Unacceptable</a:t>
                  </a:r>
                </a:p>
              </p:txBody>
            </p:sp>
            <p:sp>
              <p:nvSpPr>
                <p:cNvPr id="169043"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2" name="Group 34"/>
              <p:cNvGrpSpPr>
                <a:grpSpLocks/>
              </p:cNvGrpSpPr>
              <p:nvPr/>
            </p:nvGrpSpPr>
            <p:grpSpPr bwMode="auto">
              <a:xfrm>
                <a:off x="0" y="1268"/>
                <a:ext cx="1112" cy="634"/>
                <a:chOff x="0" y="1268"/>
                <a:chExt cx="1112" cy="634"/>
              </a:xfrm>
            </p:grpSpPr>
            <p:sp>
              <p:nvSpPr>
                <p:cNvPr id="109603"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charset="0"/>
                      <a:ea typeface="ＭＳ Ｐゴシック" charset="0"/>
                      <a:cs typeface="Times New Roman" charset="0"/>
                    </a:rPr>
                    <a:t>2. Three </a:t>
                  </a:r>
                  <a:r>
                    <a:rPr lang="ru-RU" altLang="ja-JP" sz="2400" b="1" dirty="0">
                      <a:solidFill>
                        <a:srgbClr val="E9E2B6"/>
                      </a:solidFill>
                      <a:latin typeface="Arial Narrow" charset="0"/>
                      <a:ea typeface="ＭＳ Ｐゴシック" charset="0"/>
                      <a:cs typeface="Times New Roman" charset="0"/>
                    </a:rPr>
                    <a:t>"</a:t>
                  </a:r>
                  <a:r>
                    <a:rPr lang="en-US" sz="2400" b="1" dirty="0">
                      <a:solidFill>
                        <a:srgbClr val="E9E2B6"/>
                      </a:solidFill>
                      <a:latin typeface="Arial Narrow" charset="0"/>
                      <a:ea typeface="ＭＳ Ｐゴシック" charset="0"/>
                      <a:cs typeface="Times New Roman" charset="0"/>
                    </a:rPr>
                    <a:t>friends</a:t>
                  </a:r>
                  <a:r>
                    <a:rPr lang="ru-RU" altLang="ja-JP" sz="2400" b="1" dirty="0">
                      <a:solidFill>
                        <a:srgbClr val="E9E2B6"/>
                      </a:solidFill>
                      <a:latin typeface="Arial Narrow" charset="0"/>
                      <a:ea typeface="ＭＳ Ｐゴシック" charset="0"/>
                      <a:cs typeface="Times New Roman" charset="0"/>
                    </a:rPr>
                    <a:t>"</a:t>
                  </a:r>
                  <a:endParaRPr lang="en-US" sz="2400" b="1" dirty="0">
                    <a:solidFill>
                      <a:srgbClr val="E9E2B6"/>
                    </a:solidFill>
                    <a:latin typeface="Arial Narrow" charset="0"/>
                    <a:ea typeface="ＭＳ Ｐゴシック" charset="0"/>
                    <a:cs typeface="Times New Roman" charset="0"/>
                  </a:endParaRPr>
                </a:p>
              </p:txBody>
            </p:sp>
            <p:sp>
              <p:nvSpPr>
                <p:cNvPr id="169041"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3" name="Group 37"/>
              <p:cNvGrpSpPr>
                <a:grpSpLocks/>
              </p:cNvGrpSpPr>
              <p:nvPr/>
            </p:nvGrpSpPr>
            <p:grpSpPr bwMode="auto">
              <a:xfrm>
                <a:off x="1112" y="1268"/>
                <a:ext cx="1112" cy="634"/>
                <a:chOff x="1112" y="1268"/>
                <a:chExt cx="1112" cy="634"/>
              </a:xfrm>
            </p:grpSpPr>
            <p:sp>
              <p:nvSpPr>
                <p:cNvPr id="109606"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200" b="1">
                      <a:solidFill>
                        <a:srgbClr val="E9E2B6"/>
                      </a:solidFill>
                      <a:latin typeface="Arial Narrow" pitchFamily="-105" charset="0"/>
                      <a:ea typeface="Times New Roman" pitchFamily="-105" charset="0"/>
                      <a:cs typeface="Times New Roman" pitchFamily="-105" charset="0"/>
                    </a:rPr>
                    <a:t>Suffering is from sin (4:7-8)</a:t>
                  </a:r>
                </a:p>
              </p:txBody>
            </p:sp>
            <p:sp>
              <p:nvSpPr>
                <p:cNvPr id="169039"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4" name="Group 40"/>
              <p:cNvGrpSpPr>
                <a:grpSpLocks/>
              </p:cNvGrpSpPr>
              <p:nvPr/>
            </p:nvGrpSpPr>
            <p:grpSpPr bwMode="auto">
              <a:xfrm>
                <a:off x="2224" y="1268"/>
                <a:ext cx="1112" cy="634"/>
                <a:chOff x="2224" y="1268"/>
                <a:chExt cx="1112" cy="634"/>
              </a:xfrm>
            </p:grpSpPr>
            <p:sp>
              <p:nvSpPr>
                <p:cNvPr id="109609"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Repentance</a:t>
                  </a:r>
                </a:p>
              </p:txBody>
            </p:sp>
            <p:sp>
              <p:nvSpPr>
                <p:cNvPr id="169037"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5" name="Group 43"/>
              <p:cNvGrpSpPr>
                <a:grpSpLocks/>
              </p:cNvGrpSpPr>
              <p:nvPr/>
            </p:nvGrpSpPr>
            <p:grpSpPr bwMode="auto">
              <a:xfrm>
                <a:off x="3336" y="1268"/>
                <a:ext cx="1112" cy="634"/>
                <a:chOff x="3336" y="1268"/>
                <a:chExt cx="1112" cy="634"/>
              </a:xfrm>
            </p:grpSpPr>
            <p:sp>
              <p:nvSpPr>
                <p:cNvPr id="109612"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ru-RU"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Name it,</a:t>
                  </a:r>
                </a:p>
                <a:p>
                  <a:pPr algn="ctr" defTabSz="914400" eaLnBrk="0" fontAlgn="base" hangingPunct="0">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claim it</a:t>
                  </a:r>
                  <a:r>
                    <a:rPr lang="ru-RU" sz="2400" b="1" dirty="0">
                      <a:solidFill>
                        <a:srgbClr val="E9E2B6"/>
                      </a:solidFill>
                      <a:latin typeface="Arial Narrow" pitchFamily="-105" charset="0"/>
                      <a:ea typeface="Times New Roman" pitchFamily="-105" charset="0"/>
                      <a:cs typeface="Times New Roman" pitchFamily="-105" charset="0"/>
                    </a:rPr>
                    <a:t>"</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9035"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6" name="Group 46"/>
              <p:cNvGrpSpPr>
                <a:grpSpLocks/>
              </p:cNvGrpSpPr>
              <p:nvPr/>
            </p:nvGrpSpPr>
            <p:grpSpPr bwMode="auto">
              <a:xfrm>
                <a:off x="4448" y="1268"/>
                <a:ext cx="1112" cy="634"/>
                <a:chOff x="4448" y="1268"/>
                <a:chExt cx="1112" cy="634"/>
              </a:xfrm>
            </p:grpSpPr>
            <p:sp>
              <p:nvSpPr>
                <p:cNvPr id="109615"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Not always</a:t>
                  </a:r>
                </a:p>
                <a:p>
                  <a:pPr algn="ctr" defTabSz="914400" eaLnBrk="0" fontAlgn="base" hangingPunct="0">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applicable</a:t>
                  </a:r>
                </a:p>
              </p:txBody>
            </p:sp>
            <p:sp>
              <p:nvSpPr>
                <p:cNvPr id="169033"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7" name="Group 49"/>
              <p:cNvGrpSpPr>
                <a:grpSpLocks/>
              </p:cNvGrpSpPr>
              <p:nvPr/>
            </p:nvGrpSpPr>
            <p:grpSpPr bwMode="auto">
              <a:xfrm>
                <a:off x="0" y="1902"/>
                <a:ext cx="1112" cy="807"/>
                <a:chOff x="0" y="1902"/>
                <a:chExt cx="1112" cy="807"/>
              </a:xfrm>
            </p:grpSpPr>
            <p:sp>
              <p:nvSpPr>
                <p:cNvPr id="109618"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69031"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8" name="Group 52"/>
              <p:cNvGrpSpPr>
                <a:grpSpLocks/>
              </p:cNvGrpSpPr>
              <p:nvPr/>
            </p:nvGrpSpPr>
            <p:grpSpPr bwMode="auto">
              <a:xfrm>
                <a:off x="1112" y="1902"/>
                <a:ext cx="1112" cy="807"/>
                <a:chOff x="1112" y="1902"/>
                <a:chExt cx="1112" cy="807"/>
              </a:xfrm>
            </p:grpSpPr>
            <p:sp>
              <p:nvSpPr>
                <p:cNvPr id="109621"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69029"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9" name="Group 55"/>
              <p:cNvGrpSpPr>
                <a:grpSpLocks/>
              </p:cNvGrpSpPr>
              <p:nvPr/>
            </p:nvGrpSpPr>
            <p:grpSpPr bwMode="auto">
              <a:xfrm>
                <a:off x="2224" y="1902"/>
                <a:ext cx="1112" cy="807"/>
                <a:chOff x="2224" y="1902"/>
                <a:chExt cx="1112" cy="807"/>
              </a:xfrm>
            </p:grpSpPr>
            <p:sp>
              <p:nvSpPr>
                <p:cNvPr id="109624"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69027"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0" name="Group 58"/>
              <p:cNvGrpSpPr>
                <a:grpSpLocks/>
              </p:cNvGrpSpPr>
              <p:nvPr/>
            </p:nvGrpSpPr>
            <p:grpSpPr bwMode="auto">
              <a:xfrm>
                <a:off x="3336" y="1902"/>
                <a:ext cx="1112" cy="807"/>
                <a:chOff x="3336" y="1902"/>
                <a:chExt cx="1112" cy="807"/>
              </a:xfrm>
            </p:grpSpPr>
            <p:sp>
              <p:nvSpPr>
                <p:cNvPr id="109627"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69025"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1" name="Group 61"/>
              <p:cNvGrpSpPr>
                <a:grpSpLocks/>
              </p:cNvGrpSpPr>
              <p:nvPr/>
            </p:nvGrpSpPr>
            <p:grpSpPr bwMode="auto">
              <a:xfrm>
                <a:off x="4448" y="1902"/>
                <a:ext cx="1112" cy="807"/>
                <a:chOff x="4448" y="1902"/>
                <a:chExt cx="1112" cy="807"/>
              </a:xfrm>
            </p:grpSpPr>
            <p:sp>
              <p:nvSpPr>
                <p:cNvPr id="109630"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69023"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2" name="Group 64"/>
              <p:cNvGrpSpPr>
                <a:grpSpLocks/>
              </p:cNvGrpSpPr>
              <p:nvPr/>
            </p:nvGrpSpPr>
            <p:grpSpPr bwMode="auto">
              <a:xfrm>
                <a:off x="0" y="2709"/>
                <a:ext cx="1112" cy="807"/>
                <a:chOff x="0" y="2709"/>
                <a:chExt cx="1112" cy="807"/>
              </a:xfrm>
            </p:grpSpPr>
            <p:sp>
              <p:nvSpPr>
                <p:cNvPr id="109633"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69021"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3" name="Group 67"/>
              <p:cNvGrpSpPr>
                <a:grpSpLocks/>
              </p:cNvGrpSpPr>
              <p:nvPr/>
            </p:nvGrpSpPr>
            <p:grpSpPr bwMode="auto">
              <a:xfrm>
                <a:off x="1112" y="2709"/>
                <a:ext cx="1112" cy="807"/>
                <a:chOff x="1112" y="2709"/>
                <a:chExt cx="1112" cy="807"/>
              </a:xfrm>
            </p:grpSpPr>
            <p:sp>
              <p:nvSpPr>
                <p:cNvPr id="109636"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69019"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4" name="Group 70"/>
              <p:cNvGrpSpPr>
                <a:grpSpLocks/>
              </p:cNvGrpSpPr>
              <p:nvPr/>
            </p:nvGrpSpPr>
            <p:grpSpPr bwMode="auto">
              <a:xfrm>
                <a:off x="2224" y="2709"/>
                <a:ext cx="1112" cy="807"/>
                <a:chOff x="2224" y="2709"/>
                <a:chExt cx="1112" cy="807"/>
              </a:xfrm>
            </p:grpSpPr>
            <p:sp>
              <p:nvSpPr>
                <p:cNvPr id="109639"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69017"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5" name="Group 73"/>
              <p:cNvGrpSpPr>
                <a:grpSpLocks/>
              </p:cNvGrpSpPr>
              <p:nvPr/>
            </p:nvGrpSpPr>
            <p:grpSpPr bwMode="auto">
              <a:xfrm>
                <a:off x="3336" y="2709"/>
                <a:ext cx="1112" cy="807"/>
                <a:chOff x="3336" y="2709"/>
                <a:chExt cx="1112" cy="807"/>
              </a:xfrm>
            </p:grpSpPr>
            <p:sp>
              <p:nvSpPr>
                <p:cNvPr id="109642"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69015"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6" name="Group 76"/>
              <p:cNvGrpSpPr>
                <a:grpSpLocks/>
              </p:cNvGrpSpPr>
              <p:nvPr/>
            </p:nvGrpSpPr>
            <p:grpSpPr bwMode="auto">
              <a:xfrm>
                <a:off x="4448" y="2709"/>
                <a:ext cx="1112" cy="807"/>
                <a:chOff x="4448" y="2709"/>
                <a:chExt cx="1112" cy="807"/>
              </a:xfrm>
            </p:grpSpPr>
            <p:sp>
              <p:nvSpPr>
                <p:cNvPr id="109645"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69013"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7" name="Group 79"/>
              <p:cNvGrpSpPr>
                <a:grpSpLocks/>
              </p:cNvGrpSpPr>
              <p:nvPr/>
            </p:nvGrpSpPr>
            <p:grpSpPr bwMode="auto">
              <a:xfrm>
                <a:off x="0" y="3516"/>
                <a:ext cx="1112" cy="576"/>
                <a:chOff x="0" y="3516"/>
                <a:chExt cx="1112" cy="576"/>
              </a:xfrm>
            </p:grpSpPr>
            <p:sp>
              <p:nvSpPr>
                <p:cNvPr id="109648"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69011"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8" name="Group 82"/>
              <p:cNvGrpSpPr>
                <a:grpSpLocks/>
              </p:cNvGrpSpPr>
              <p:nvPr/>
            </p:nvGrpSpPr>
            <p:grpSpPr bwMode="auto">
              <a:xfrm>
                <a:off x="1112" y="3516"/>
                <a:ext cx="1112" cy="576"/>
                <a:chOff x="1112" y="3516"/>
                <a:chExt cx="1112" cy="576"/>
              </a:xfrm>
            </p:grpSpPr>
            <p:sp>
              <p:nvSpPr>
                <p:cNvPr id="109651"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69009"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9" name="Group 85"/>
              <p:cNvGrpSpPr>
                <a:grpSpLocks/>
              </p:cNvGrpSpPr>
              <p:nvPr/>
            </p:nvGrpSpPr>
            <p:grpSpPr bwMode="auto">
              <a:xfrm>
                <a:off x="2224" y="3516"/>
                <a:ext cx="1112" cy="576"/>
                <a:chOff x="2224" y="3516"/>
                <a:chExt cx="1112" cy="576"/>
              </a:xfrm>
            </p:grpSpPr>
            <p:sp>
              <p:nvSpPr>
                <p:cNvPr id="109654"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69007"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9000" name="Group 88"/>
              <p:cNvGrpSpPr>
                <a:grpSpLocks/>
              </p:cNvGrpSpPr>
              <p:nvPr/>
            </p:nvGrpSpPr>
            <p:grpSpPr bwMode="auto">
              <a:xfrm>
                <a:off x="3336" y="3516"/>
                <a:ext cx="1112" cy="576"/>
                <a:chOff x="3336" y="3516"/>
                <a:chExt cx="1112" cy="576"/>
              </a:xfrm>
            </p:grpSpPr>
            <p:sp>
              <p:nvSpPr>
                <p:cNvPr id="109657"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69005"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9001" name="Group 91"/>
              <p:cNvGrpSpPr>
                <a:grpSpLocks/>
              </p:cNvGrpSpPr>
              <p:nvPr/>
            </p:nvGrpSpPr>
            <p:grpSpPr bwMode="auto">
              <a:xfrm>
                <a:off x="4448" y="3516"/>
                <a:ext cx="1112" cy="576"/>
                <a:chOff x="4448" y="3516"/>
                <a:chExt cx="1112" cy="576"/>
              </a:xfrm>
            </p:grpSpPr>
            <p:sp>
              <p:nvSpPr>
                <p:cNvPr id="109660"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69003"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
          <p:nvSpPr>
            <p:cNvPr id="168971"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sp>
        <p:nvSpPr>
          <p:cNvPr id="109664"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68964" name="Rectangle 98"/>
          <p:cNvSpPr>
            <a:spLocks noChangeArrowheads="1"/>
          </p:cNvSpPr>
          <p:nvPr/>
        </p:nvSpPr>
        <p:spPr bwMode="auto">
          <a:xfrm>
            <a:off x="0" y="5867400"/>
            <a:ext cx="9220200" cy="1219200"/>
          </a:xfrm>
          <a:prstGeom prst="rect">
            <a:avLst/>
          </a:prstGeom>
          <a:solidFill>
            <a:srgbClr val="000000"/>
          </a:solidFill>
          <a:ln w="12700" cap="sq">
            <a:solidFill>
              <a:schemeClr val="tx1"/>
            </a:solidFill>
            <a:miter lim="800000"/>
            <a:headEnd/>
            <a:tailEnd/>
          </a:ln>
        </p:spPr>
        <p:txBody>
          <a:bodyPr anchor="ctr">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68965" name="Rectangle 99"/>
          <p:cNvSpPr>
            <a:spLocks noChangeArrowheads="1"/>
          </p:cNvSpPr>
          <p:nvPr/>
        </p:nvSpPr>
        <p:spPr bwMode="auto">
          <a:xfrm>
            <a:off x="0" y="4800600"/>
            <a:ext cx="9220200" cy="2438400"/>
          </a:xfrm>
          <a:prstGeom prst="rect">
            <a:avLst/>
          </a:prstGeom>
          <a:solidFill>
            <a:srgbClr val="000000"/>
          </a:solidFill>
          <a:ln w="12700" cap="sq">
            <a:solidFill>
              <a:schemeClr val="tx1"/>
            </a:solidFill>
            <a:miter lim="800000"/>
            <a:headEnd/>
            <a:tailEnd/>
          </a:ln>
        </p:spPr>
        <p:txBody>
          <a:bodyPr anchor="ctr">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09668" name="Rectangle 100"/>
          <p:cNvSpPr>
            <a:spLocks noChangeArrowheads="1"/>
          </p:cNvSpPr>
          <p:nvPr/>
        </p:nvSpPr>
        <p:spPr bwMode="auto">
          <a:xfrm>
            <a:off x="0" y="4816475"/>
            <a:ext cx="9220200" cy="349250"/>
          </a:xfrm>
          <a:prstGeom prst="rect">
            <a:avLst/>
          </a:prstGeom>
          <a:solidFill>
            <a:srgbClr val="000000"/>
          </a:solidFill>
          <a:ln w="12700" cap="sq">
            <a:solidFill>
              <a:schemeClr val="tx1"/>
            </a:solidFill>
            <a:miter lim="800000"/>
            <a:headEnd/>
            <a:tailEnd/>
          </a:ln>
        </p:spPr>
        <p:txBody>
          <a:bodyPr anchor="ctr">
            <a:spAutoFit/>
          </a:bodyPr>
          <a:lstStyle/>
          <a:p>
            <a:pPr algn="ct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09670" name="Rectangle 102"/>
          <p:cNvSpPr>
            <a:spLocks noChangeArrowheads="1"/>
          </p:cNvSpPr>
          <p:nvPr/>
        </p:nvSpPr>
        <p:spPr bwMode="auto">
          <a:xfrm>
            <a:off x="381000" y="5410200"/>
            <a:ext cx="8229600" cy="1439863"/>
          </a:xfrm>
          <a:prstGeom prst="rect">
            <a:avLst/>
          </a:prstGeom>
          <a:gradFill rotWithShape="1">
            <a:gsLst>
              <a:gs pos="0">
                <a:schemeClr val="tx2">
                  <a:gamma/>
                  <a:shade val="46275"/>
                  <a:invGamma/>
                </a:schemeClr>
              </a:gs>
              <a:gs pos="100000">
                <a:schemeClr val="tx2"/>
              </a:gs>
            </a:gsLst>
            <a:path path="shape">
              <a:fillToRect l="50000" t="50000" r="50000" b="50000"/>
            </a:path>
          </a:gradFill>
          <a:ln w="12700" cap="sq">
            <a:noFill/>
            <a:miter lim="800000"/>
            <a:headEnd/>
            <a:tailEnd/>
          </a:ln>
          <a:effectLst/>
        </p:spPr>
        <p:txBody>
          <a:bodyPr>
            <a:spAutoFit/>
          </a:bodyPr>
          <a:lstStyle/>
          <a:p>
            <a:pPr defTabSz="914400" fontAlgn="base">
              <a:lnSpc>
                <a:spcPct val="80000"/>
              </a:lnSpc>
              <a:spcBef>
                <a:spcPct val="0"/>
              </a:spcBef>
              <a:spcAft>
                <a:spcPct val="0"/>
              </a:spcAft>
              <a:defRPr/>
            </a:pPr>
            <a:r>
              <a:rPr lang="en-US"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NIV Job 19:7 </a:t>
            </a:r>
            <a:r>
              <a:rPr lang="ru-RU"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Though I cry, </a:t>
            </a:r>
            <a:r>
              <a:rPr lang="uk-UA"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I</a:t>
            </a:r>
            <a:r>
              <a:rPr lang="uk-UA"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a:t>
            </a:r>
            <a:r>
              <a:rPr lang="en-US" sz="3600" dirty="0" err="1">
                <a:solidFill>
                  <a:srgbClr val="E9E2B6"/>
                </a:solidFill>
                <a:effectLst>
                  <a:outerShdw blurRad="38100" dist="38100" dir="2700000" algn="tl">
                    <a:srgbClr val="000000">
                      <a:alpha val="43137"/>
                    </a:srgbClr>
                  </a:outerShdw>
                </a:effectLst>
                <a:latin typeface="Arial" charset="0"/>
                <a:ea typeface="ＭＳ Ｐゴシック" charset="0"/>
                <a:cs typeface="Arial" charset="0"/>
              </a:rPr>
              <a:t>ve</a:t>
            </a:r>
            <a:r>
              <a:rPr lang="en-US"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 been wronged!</a:t>
            </a:r>
            <a:r>
              <a:rPr lang="uk-UA"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 I get no response; though I call for help, there is no justice.</a:t>
            </a:r>
            <a:r>
              <a:rPr lang="uk-UA"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 </a:t>
            </a:r>
            <a:r>
              <a:rPr lang="ru-RU" altLang="ja-JP"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a:t>
            </a:r>
            <a:endParaRPr lang="en-US"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109673" name="Rectangle 105"/>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defTabSz="914400" fontAlgn="base">
              <a:spcBef>
                <a:spcPct val="0"/>
              </a:spcBef>
              <a:spcAft>
                <a:spcPct val="0"/>
              </a:spcAft>
              <a:defRPr/>
            </a:pPr>
            <a:r>
              <a:rPr lang="en-US" altLang="zh-CN" sz="2000"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sz="2000" b="1">
              <a:solidFill>
                <a:srgbClr val="FFFFFF"/>
              </a:solidFill>
              <a:effectLst>
                <a:outerShdw blurRad="38100" dist="38100" dir="2700000" algn="tl">
                  <a:srgbClr val="000000"/>
                </a:outerShdw>
              </a:effectLst>
              <a:latin typeface="Arial" charset="0"/>
              <a:ea typeface="Arial" charset="0"/>
              <a:cs typeface="Arial" charset="0"/>
            </a:endParaRPr>
          </a:p>
        </p:txBody>
      </p:sp>
      <p:sp>
        <p:nvSpPr>
          <p:cNvPr id="168969"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E9E2B6"/>
                </a:solidFill>
                <a:latin typeface="Arial" charset="0"/>
                <a:cs typeface="Arial" charset="0"/>
              </a:rPr>
              <a:t>374</a:t>
            </a:r>
          </a:p>
        </p:txBody>
      </p:sp>
    </p:spTree>
    <p:extLst>
      <p:ext uri="{BB962C8B-B14F-4D97-AF65-F5344CB8AC3E}">
        <p14:creationId xmlns:p14="http://schemas.microsoft.com/office/powerpoint/2010/main" val="556326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nodeType="withEffect">
                                  <p:stCondLst>
                                    <p:cond delay="0"/>
                                  </p:stCondLst>
                                  <p:childTnLst>
                                    <p:animEffect transition="out" filter="dissolve">
                                      <p:cBhvr>
                                        <p:cTn id="6" dur="500"/>
                                        <p:tgtEl>
                                          <p:spTgt spid="109668"/>
                                        </p:tgtEl>
                                      </p:cBhvr>
                                    </p:animEffect>
                                    <p:set>
                                      <p:cBhvr>
                                        <p:cTn id="7" dur="1" fill="hold">
                                          <p:stCondLst>
                                            <p:cond delay="499"/>
                                          </p:stCondLst>
                                        </p:cTn>
                                        <p:tgtEl>
                                          <p:spTgt spid="109668"/>
                                        </p:tgtEl>
                                        <p:attrNameLst>
                                          <p:attrName>style.visibility</p:attrName>
                                        </p:attrNameLst>
                                      </p:cBhvr>
                                      <p:to>
                                        <p:strVal val="hidden"/>
                                      </p:to>
                                    </p:set>
                                  </p:childTnLst>
                                </p:cTn>
                              </p:par>
                              <p:par>
                                <p:cTn id="8" presetID="15" presetClass="entr" presetSubtype="0" fill="hold" grpId="0" nodeType="withEffect">
                                  <p:stCondLst>
                                    <p:cond delay="0"/>
                                  </p:stCondLst>
                                  <p:childTnLst>
                                    <p:set>
                                      <p:cBhvr>
                                        <p:cTn id="9" dur="1" fill="hold">
                                          <p:stCondLst>
                                            <p:cond delay="0"/>
                                          </p:stCondLst>
                                        </p:cTn>
                                        <p:tgtEl>
                                          <p:spTgt spid="109670"/>
                                        </p:tgtEl>
                                        <p:attrNameLst>
                                          <p:attrName>style.visibility</p:attrName>
                                        </p:attrNameLst>
                                      </p:cBhvr>
                                      <p:to>
                                        <p:strVal val="visible"/>
                                      </p:to>
                                    </p:set>
                                    <p:anim calcmode="lin" valueType="num">
                                      <p:cBhvr>
                                        <p:cTn id="10" dur="1000" fill="hold"/>
                                        <p:tgtEl>
                                          <p:spTgt spid="109670"/>
                                        </p:tgtEl>
                                        <p:attrNameLst>
                                          <p:attrName>ppt_w</p:attrName>
                                        </p:attrNameLst>
                                      </p:cBhvr>
                                      <p:tavLst>
                                        <p:tav tm="0">
                                          <p:val>
                                            <p:fltVal val="0"/>
                                          </p:val>
                                        </p:tav>
                                        <p:tav tm="100000">
                                          <p:val>
                                            <p:strVal val="#ppt_w"/>
                                          </p:val>
                                        </p:tav>
                                      </p:tavLst>
                                    </p:anim>
                                    <p:anim calcmode="lin" valueType="num">
                                      <p:cBhvr>
                                        <p:cTn id="11" dur="1000" fill="hold"/>
                                        <p:tgtEl>
                                          <p:spTgt spid="109670"/>
                                        </p:tgtEl>
                                        <p:attrNameLst>
                                          <p:attrName>ppt_h</p:attrName>
                                        </p:attrNameLst>
                                      </p:cBhvr>
                                      <p:tavLst>
                                        <p:tav tm="0">
                                          <p:val>
                                            <p:fltVal val="0"/>
                                          </p:val>
                                        </p:tav>
                                        <p:tav tm="100000">
                                          <p:val>
                                            <p:strVal val="#ppt_h"/>
                                          </p:val>
                                        </p:tav>
                                      </p:tavLst>
                                    </p:anim>
                                    <p:anim calcmode="lin" valueType="num">
                                      <p:cBhvr>
                                        <p:cTn id="12" dur="1000" fill="hold"/>
                                        <p:tgtEl>
                                          <p:spTgt spid="109670"/>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096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70"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6674" name="Picture 98"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1800" y="0"/>
            <a:ext cx="2362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5" name="Picture 97"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43400" y="0"/>
            <a:ext cx="2362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6" name="Picture 96"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0" y="0"/>
            <a:ext cx="2362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3" name="Text Box 2"/>
          <p:cNvSpPr txBox="1">
            <a:spLocks noChangeArrowheads="1"/>
          </p:cNvSpPr>
          <p:nvPr/>
        </p:nvSpPr>
        <p:spPr bwMode="auto">
          <a:xfrm>
            <a:off x="8229600" y="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defRPr/>
            </a:pPr>
            <a:r>
              <a:rPr lang="en-US" sz="2400" b="1">
                <a:solidFill>
                  <a:srgbClr val="FFFFFF"/>
                </a:solidFill>
                <a:effectLst>
                  <a:outerShdw blurRad="38100" dist="38100" dir="2700000" algn="tl">
                    <a:srgbClr val="000000">
                      <a:alpha val="43137"/>
                    </a:srgbClr>
                  </a:outerShdw>
                </a:effectLst>
                <a:latin typeface="Arial" charset="0"/>
                <a:cs typeface="Arial" charset="0"/>
              </a:rPr>
              <a:t>372</a:t>
            </a:r>
          </a:p>
        </p:txBody>
      </p:sp>
      <p:grpSp>
        <p:nvGrpSpPr>
          <p:cNvPr id="156678" name="Group 96"/>
          <p:cNvGrpSpPr>
            <a:grpSpLocks/>
          </p:cNvGrpSpPr>
          <p:nvPr/>
        </p:nvGrpSpPr>
        <p:grpSpPr bwMode="auto">
          <a:xfrm>
            <a:off x="9525" y="38100"/>
            <a:ext cx="9124950" cy="6815138"/>
            <a:chOff x="0" y="-850"/>
            <a:chExt cx="4149" cy="5219"/>
          </a:xfrm>
        </p:grpSpPr>
        <p:grpSp>
          <p:nvGrpSpPr>
            <p:cNvPr id="156680" name="Group 33"/>
            <p:cNvGrpSpPr>
              <a:grpSpLocks/>
            </p:cNvGrpSpPr>
            <p:nvPr/>
          </p:nvGrpSpPr>
          <p:grpSpPr bwMode="auto">
            <a:xfrm>
              <a:off x="0" y="0"/>
              <a:ext cx="846" cy="729"/>
              <a:chOff x="0" y="0"/>
              <a:chExt cx="846" cy="729"/>
            </a:xfrm>
          </p:grpSpPr>
          <p:sp>
            <p:nvSpPr>
              <p:cNvPr id="156758" name="Rectangle 32"/>
              <p:cNvSpPr>
                <a:spLocks noChangeArrowheads="1"/>
              </p:cNvSpPr>
              <p:nvPr/>
            </p:nvSpPr>
            <p:spPr bwMode="auto">
              <a:xfrm>
                <a:off x="0" y="0"/>
                <a:ext cx="846" cy="729"/>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nvGrpSpPr>
              <p:cNvPr id="156759" name="Group 31"/>
              <p:cNvGrpSpPr>
                <a:grpSpLocks/>
              </p:cNvGrpSpPr>
              <p:nvPr/>
            </p:nvGrpSpPr>
            <p:grpSpPr bwMode="auto">
              <a:xfrm>
                <a:off x="0" y="0"/>
                <a:ext cx="846" cy="729"/>
                <a:chOff x="0" y="0"/>
                <a:chExt cx="846" cy="729"/>
              </a:xfrm>
            </p:grpSpPr>
            <p:sp>
              <p:nvSpPr>
                <p:cNvPr id="156760" name="Rectangle 6"/>
                <p:cNvSpPr>
                  <a:spLocks noChangeArrowheads="1"/>
                </p:cNvSpPr>
                <p:nvPr/>
              </p:nvSpPr>
              <p:spPr bwMode="auto">
                <a:xfrm>
                  <a:off x="32" y="0"/>
                  <a:ext cx="782" cy="729"/>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FFFFFF"/>
                      </a:solidFill>
                      <a:latin typeface="Arial Narrow" charset="0"/>
                      <a:ea typeface="宋体" charset="0"/>
                      <a:cs typeface="宋体" charset="0"/>
                    </a:rPr>
                    <a:t> Cycle</a:t>
                  </a:r>
                  <a:endParaRPr lang="en-US" altLang="zh-CN" sz="2800" b="1">
                    <a:solidFill>
                      <a:srgbClr val="000000"/>
                    </a:solidFill>
                    <a:latin typeface="Arial Narrow" charset="0"/>
                    <a:ea typeface="宋体" charset="0"/>
                    <a:cs typeface="宋体" charset="0"/>
                  </a:endParaRPr>
                </a:p>
              </p:txBody>
            </p:sp>
            <p:sp>
              <p:nvSpPr>
                <p:cNvPr id="156761" name="Rectangle 30"/>
                <p:cNvSpPr>
                  <a:spLocks noChangeArrowheads="1"/>
                </p:cNvSpPr>
                <p:nvPr/>
              </p:nvSpPr>
              <p:spPr bwMode="auto">
                <a:xfrm>
                  <a:off x="0" y="0"/>
                  <a:ext cx="846" cy="729"/>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grpSp>
          <p:nvGrpSpPr>
            <p:cNvPr id="156681" name="Group 37"/>
            <p:cNvGrpSpPr>
              <a:grpSpLocks/>
            </p:cNvGrpSpPr>
            <p:nvPr/>
          </p:nvGrpSpPr>
          <p:grpSpPr bwMode="auto">
            <a:xfrm>
              <a:off x="846" y="-850"/>
              <a:ext cx="1101" cy="1579"/>
              <a:chOff x="846" y="-850"/>
              <a:chExt cx="1101" cy="1579"/>
            </a:xfrm>
          </p:grpSpPr>
          <p:sp>
            <p:nvSpPr>
              <p:cNvPr id="156756" name="Rectangle 36"/>
              <p:cNvSpPr>
                <a:spLocks noChangeArrowheads="1"/>
              </p:cNvSpPr>
              <p:nvPr/>
            </p:nvSpPr>
            <p:spPr bwMode="auto">
              <a:xfrm>
                <a:off x="846" y="0"/>
                <a:ext cx="1101" cy="7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50183" name="Rectangle 7"/>
              <p:cNvSpPr>
                <a:spLocks noChangeArrowheads="1"/>
              </p:cNvSpPr>
              <p:nvPr/>
            </p:nvSpPr>
            <p:spPr bwMode="auto">
              <a:xfrm>
                <a:off x="931" y="-850"/>
                <a:ext cx="863" cy="729"/>
              </a:xfrm>
              <a:prstGeom prst="rect">
                <a:avLst/>
              </a:prstGeom>
              <a:noFill/>
              <a:ln w="12700" cap="sq">
                <a:noFill/>
                <a:miter lim="800000"/>
                <a:headEnd type="none" w="sm" len="sm"/>
                <a:tailEnd type="none" w="sm" len="sm"/>
              </a:ln>
              <a:effectLst/>
            </p:spPr>
            <p:txBody>
              <a:bodyPr lIns="0" tIns="0" rIns="0" bIns="0" anchor="ctr" anchorCtr="1"/>
              <a:lstStyle/>
              <a:p>
                <a:pPr algn="ctr" defTabSz="914400" fontAlgn="base">
                  <a:spcBef>
                    <a:spcPct val="0"/>
                  </a:spcBef>
                  <a:spcAft>
                    <a:spcPct val="0"/>
                  </a:spcAft>
                  <a:defRPr/>
                </a:pPr>
                <a:r>
                  <a:rPr lang="en-US" altLang="zh-CN" sz="6600" b="1">
                    <a:solidFill>
                      <a:srgbClr val="FFFFFF"/>
                    </a:solidFill>
                    <a:effectLst>
                      <a:outerShdw blurRad="38100" dist="38100" dir="2700000" algn="tl">
                        <a:srgbClr val="000000"/>
                      </a:outerShdw>
                    </a:effectLst>
                    <a:latin typeface="Arial Narrow" charset="0"/>
                    <a:ea typeface="宋体" charset="0"/>
                    <a:cs typeface="宋体" charset="0"/>
                  </a:rPr>
                  <a:t> 1</a:t>
                </a:r>
                <a:endParaRPr lang="en-US" altLang="zh-CN" sz="6600" b="1">
                  <a:solidFill>
                    <a:srgbClr val="000000"/>
                  </a:solidFill>
                  <a:effectLst>
                    <a:outerShdw blurRad="38100" dist="38100" dir="2700000" algn="tl">
                      <a:srgbClr val="FFFFFF"/>
                    </a:outerShdw>
                  </a:effectLst>
                  <a:latin typeface="Arial Narrow" charset="0"/>
                  <a:ea typeface="宋体" charset="0"/>
                  <a:cs typeface="宋体" charset="0"/>
                </a:endParaRPr>
              </a:p>
            </p:txBody>
          </p:sp>
        </p:grpSp>
        <p:grpSp>
          <p:nvGrpSpPr>
            <p:cNvPr id="156682" name="Group 41"/>
            <p:cNvGrpSpPr>
              <a:grpSpLocks/>
            </p:cNvGrpSpPr>
            <p:nvPr/>
          </p:nvGrpSpPr>
          <p:grpSpPr bwMode="auto">
            <a:xfrm>
              <a:off x="1947" y="-850"/>
              <a:ext cx="1101" cy="1579"/>
              <a:chOff x="1947" y="-850"/>
              <a:chExt cx="1101" cy="1579"/>
            </a:xfrm>
          </p:grpSpPr>
          <p:sp>
            <p:nvSpPr>
              <p:cNvPr id="156754" name="Rectangle 40"/>
              <p:cNvSpPr>
                <a:spLocks noChangeArrowheads="1"/>
              </p:cNvSpPr>
              <p:nvPr/>
            </p:nvSpPr>
            <p:spPr bwMode="auto">
              <a:xfrm>
                <a:off x="1947" y="0"/>
                <a:ext cx="1101" cy="7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50184" name="Rectangle 8"/>
              <p:cNvSpPr>
                <a:spLocks noChangeArrowheads="1"/>
              </p:cNvSpPr>
              <p:nvPr/>
            </p:nvSpPr>
            <p:spPr bwMode="auto">
              <a:xfrm>
                <a:off x="2032" y="-850"/>
                <a:ext cx="864" cy="729"/>
              </a:xfrm>
              <a:prstGeom prst="rect">
                <a:avLst/>
              </a:prstGeom>
              <a:noFill/>
              <a:ln w="12700" cap="sq">
                <a:noFill/>
                <a:miter lim="800000"/>
                <a:headEnd type="none" w="sm" len="sm"/>
                <a:tailEnd type="none" w="sm" len="sm"/>
              </a:ln>
              <a:effectLst/>
            </p:spPr>
            <p:txBody>
              <a:bodyPr lIns="0" tIns="0" rIns="0" bIns="0" anchor="ctr" anchorCtr="1"/>
              <a:lstStyle/>
              <a:p>
                <a:pPr algn="ctr" defTabSz="914400" fontAlgn="base">
                  <a:spcBef>
                    <a:spcPct val="0"/>
                  </a:spcBef>
                  <a:spcAft>
                    <a:spcPct val="0"/>
                  </a:spcAft>
                  <a:defRPr/>
                </a:pPr>
                <a:r>
                  <a:rPr lang="en-US" altLang="zh-CN" sz="6600" b="1">
                    <a:solidFill>
                      <a:srgbClr val="FFFFFF"/>
                    </a:solidFill>
                    <a:effectLst>
                      <a:outerShdw blurRad="38100" dist="38100" dir="2700000" algn="tl">
                        <a:srgbClr val="000000"/>
                      </a:outerShdw>
                    </a:effectLst>
                    <a:latin typeface="Arial Narrow" charset="0"/>
                    <a:ea typeface="宋体" charset="0"/>
                    <a:cs typeface="宋体" charset="0"/>
                  </a:rPr>
                  <a:t> 2</a:t>
                </a:r>
                <a:endParaRPr lang="en-US" altLang="zh-CN" sz="6600" b="1">
                  <a:solidFill>
                    <a:srgbClr val="000000"/>
                  </a:solidFill>
                  <a:effectLst>
                    <a:outerShdw blurRad="38100" dist="38100" dir="2700000" algn="tl">
                      <a:srgbClr val="FFFFFF"/>
                    </a:outerShdw>
                  </a:effectLst>
                  <a:latin typeface="Arial Narrow" charset="0"/>
                  <a:ea typeface="宋体" charset="0"/>
                  <a:cs typeface="宋体" charset="0"/>
                </a:endParaRPr>
              </a:p>
            </p:txBody>
          </p:sp>
        </p:grpSp>
        <p:grpSp>
          <p:nvGrpSpPr>
            <p:cNvPr id="156683" name="Group 45"/>
            <p:cNvGrpSpPr>
              <a:grpSpLocks/>
            </p:cNvGrpSpPr>
            <p:nvPr/>
          </p:nvGrpSpPr>
          <p:grpSpPr bwMode="auto">
            <a:xfrm>
              <a:off x="3048" y="-850"/>
              <a:ext cx="1101" cy="1579"/>
              <a:chOff x="3048" y="-850"/>
              <a:chExt cx="1101" cy="1579"/>
            </a:xfrm>
          </p:grpSpPr>
          <p:sp>
            <p:nvSpPr>
              <p:cNvPr id="156752" name="Rectangle 44"/>
              <p:cNvSpPr>
                <a:spLocks noChangeArrowheads="1"/>
              </p:cNvSpPr>
              <p:nvPr/>
            </p:nvSpPr>
            <p:spPr bwMode="auto">
              <a:xfrm>
                <a:off x="3048" y="0"/>
                <a:ext cx="1101" cy="7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50185" name="Rectangle 9"/>
              <p:cNvSpPr>
                <a:spLocks noChangeArrowheads="1"/>
              </p:cNvSpPr>
              <p:nvPr/>
            </p:nvSpPr>
            <p:spPr bwMode="auto">
              <a:xfrm>
                <a:off x="3133" y="-850"/>
                <a:ext cx="863" cy="729"/>
              </a:xfrm>
              <a:prstGeom prst="rect">
                <a:avLst/>
              </a:prstGeom>
              <a:noFill/>
              <a:ln w="12700" cap="sq">
                <a:noFill/>
                <a:miter lim="800000"/>
                <a:headEnd type="none" w="sm" len="sm"/>
                <a:tailEnd type="none" w="sm" len="sm"/>
              </a:ln>
              <a:effectLst/>
            </p:spPr>
            <p:txBody>
              <a:bodyPr lIns="0" tIns="0" rIns="0" bIns="0" anchor="ctr" anchorCtr="1"/>
              <a:lstStyle/>
              <a:p>
                <a:pPr algn="ctr" defTabSz="914400" fontAlgn="base">
                  <a:spcBef>
                    <a:spcPct val="0"/>
                  </a:spcBef>
                  <a:spcAft>
                    <a:spcPct val="0"/>
                  </a:spcAft>
                  <a:defRPr/>
                </a:pPr>
                <a:r>
                  <a:rPr lang="en-US" altLang="zh-CN" sz="6600" b="1">
                    <a:solidFill>
                      <a:srgbClr val="FFFFFF"/>
                    </a:solidFill>
                    <a:effectLst>
                      <a:outerShdw blurRad="38100" dist="38100" dir="2700000" algn="tl">
                        <a:srgbClr val="000000"/>
                      </a:outerShdw>
                    </a:effectLst>
                    <a:latin typeface="Arial Narrow" charset="0"/>
                    <a:ea typeface="宋体" charset="0"/>
                    <a:cs typeface="宋体" charset="0"/>
                  </a:rPr>
                  <a:t> 3</a:t>
                </a:r>
                <a:endParaRPr lang="en-US" altLang="zh-CN" sz="6600" b="1">
                  <a:solidFill>
                    <a:srgbClr val="000000"/>
                  </a:solidFill>
                  <a:effectLst>
                    <a:outerShdw blurRad="38100" dist="38100" dir="2700000" algn="tl">
                      <a:srgbClr val="FFFFFF"/>
                    </a:outerShdw>
                  </a:effectLst>
                  <a:latin typeface="Arial Narrow" charset="0"/>
                  <a:ea typeface="宋体" charset="0"/>
                  <a:cs typeface="宋体" charset="0"/>
                </a:endParaRPr>
              </a:p>
            </p:txBody>
          </p:sp>
        </p:grpSp>
        <p:grpSp>
          <p:nvGrpSpPr>
            <p:cNvPr id="156684" name="Group 49"/>
            <p:cNvGrpSpPr>
              <a:grpSpLocks/>
            </p:cNvGrpSpPr>
            <p:nvPr/>
          </p:nvGrpSpPr>
          <p:grpSpPr bwMode="auto">
            <a:xfrm>
              <a:off x="0" y="729"/>
              <a:ext cx="846" cy="653"/>
              <a:chOff x="0" y="729"/>
              <a:chExt cx="846" cy="653"/>
            </a:xfrm>
          </p:grpSpPr>
          <p:sp>
            <p:nvSpPr>
              <p:cNvPr id="156748" name="Rectangle 48"/>
              <p:cNvSpPr>
                <a:spLocks noChangeArrowheads="1"/>
              </p:cNvSpPr>
              <p:nvPr/>
            </p:nvSpPr>
            <p:spPr bwMode="auto">
              <a:xfrm>
                <a:off x="0" y="729"/>
                <a:ext cx="846" cy="65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nvGrpSpPr>
              <p:cNvPr id="156749" name="Group 47"/>
              <p:cNvGrpSpPr>
                <a:grpSpLocks/>
              </p:cNvGrpSpPr>
              <p:nvPr/>
            </p:nvGrpSpPr>
            <p:grpSpPr bwMode="auto">
              <a:xfrm>
                <a:off x="0" y="729"/>
                <a:ext cx="846" cy="653"/>
                <a:chOff x="0" y="729"/>
                <a:chExt cx="846" cy="653"/>
              </a:xfrm>
            </p:grpSpPr>
            <p:sp>
              <p:nvSpPr>
                <p:cNvPr id="156750" name="Rectangle 10"/>
                <p:cNvSpPr>
                  <a:spLocks noChangeArrowheads="1"/>
                </p:cNvSpPr>
                <p:nvPr/>
              </p:nvSpPr>
              <p:spPr bwMode="auto">
                <a:xfrm>
                  <a:off x="32" y="729"/>
                  <a:ext cx="782" cy="65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Tone</a:t>
                  </a:r>
                </a:p>
              </p:txBody>
            </p:sp>
            <p:sp>
              <p:nvSpPr>
                <p:cNvPr id="156751" name="Rectangle 46"/>
                <p:cNvSpPr>
                  <a:spLocks noChangeArrowheads="1"/>
                </p:cNvSpPr>
                <p:nvPr/>
              </p:nvSpPr>
              <p:spPr bwMode="auto">
                <a:xfrm>
                  <a:off x="0" y="729"/>
                  <a:ext cx="846"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grpSp>
          <p:nvGrpSpPr>
            <p:cNvPr id="156685" name="Group 51"/>
            <p:cNvGrpSpPr>
              <a:grpSpLocks/>
            </p:cNvGrpSpPr>
            <p:nvPr/>
          </p:nvGrpSpPr>
          <p:grpSpPr bwMode="auto">
            <a:xfrm>
              <a:off x="846" y="755"/>
              <a:ext cx="1101" cy="627"/>
              <a:chOff x="846" y="755"/>
              <a:chExt cx="1101" cy="627"/>
            </a:xfrm>
          </p:grpSpPr>
          <p:sp>
            <p:nvSpPr>
              <p:cNvPr id="156746" name="Rectangle 11"/>
              <p:cNvSpPr>
                <a:spLocks noChangeArrowheads="1"/>
              </p:cNvSpPr>
              <p:nvPr/>
            </p:nvSpPr>
            <p:spPr bwMode="auto">
              <a:xfrm>
                <a:off x="878" y="813"/>
                <a:ext cx="1037" cy="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Implication</a:t>
                </a:r>
              </a:p>
            </p:txBody>
          </p:sp>
          <p:sp>
            <p:nvSpPr>
              <p:cNvPr id="156747" name="Rectangle 50"/>
              <p:cNvSpPr>
                <a:spLocks noChangeArrowheads="1"/>
              </p:cNvSpPr>
              <p:nvPr/>
            </p:nvSpPr>
            <p:spPr bwMode="auto">
              <a:xfrm>
                <a:off x="846" y="755"/>
                <a:ext cx="1101" cy="62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sp>
          <p:nvSpPr>
            <p:cNvPr id="156686" name="Rectangle 12"/>
            <p:cNvSpPr>
              <a:spLocks noChangeArrowheads="1"/>
            </p:cNvSpPr>
            <p:nvPr/>
          </p:nvSpPr>
          <p:spPr bwMode="auto">
            <a:xfrm>
              <a:off x="1979" y="729"/>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Insinuation</a:t>
              </a:r>
            </a:p>
          </p:txBody>
        </p:sp>
        <p:grpSp>
          <p:nvGrpSpPr>
            <p:cNvPr id="156687" name="Group 55"/>
            <p:cNvGrpSpPr>
              <a:grpSpLocks/>
            </p:cNvGrpSpPr>
            <p:nvPr/>
          </p:nvGrpSpPr>
          <p:grpSpPr bwMode="auto">
            <a:xfrm>
              <a:off x="3048" y="729"/>
              <a:ext cx="1101" cy="653"/>
              <a:chOff x="3048" y="729"/>
              <a:chExt cx="1101" cy="653"/>
            </a:xfrm>
          </p:grpSpPr>
          <p:sp>
            <p:nvSpPr>
              <p:cNvPr id="156744" name="Rectangle 13"/>
              <p:cNvSpPr>
                <a:spLocks noChangeArrowheads="1"/>
              </p:cNvSpPr>
              <p:nvPr/>
            </p:nvSpPr>
            <p:spPr bwMode="auto">
              <a:xfrm>
                <a:off x="3080" y="729"/>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Indictment</a:t>
                </a:r>
              </a:p>
            </p:txBody>
          </p:sp>
          <p:sp>
            <p:nvSpPr>
              <p:cNvPr id="156745" name="Rectangle 54"/>
              <p:cNvSpPr>
                <a:spLocks noChangeArrowheads="1"/>
              </p:cNvSpPr>
              <p:nvPr/>
            </p:nvSpPr>
            <p:spPr bwMode="auto">
              <a:xfrm>
                <a:off x="3048" y="755"/>
                <a:ext cx="1101" cy="62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88" name="Group 59"/>
            <p:cNvGrpSpPr>
              <a:grpSpLocks/>
            </p:cNvGrpSpPr>
            <p:nvPr/>
          </p:nvGrpSpPr>
          <p:grpSpPr bwMode="auto">
            <a:xfrm>
              <a:off x="0" y="1382"/>
              <a:ext cx="846" cy="778"/>
              <a:chOff x="0" y="1382"/>
              <a:chExt cx="846" cy="778"/>
            </a:xfrm>
          </p:grpSpPr>
          <p:sp>
            <p:nvSpPr>
              <p:cNvPr id="156740" name="Rectangle 58"/>
              <p:cNvSpPr>
                <a:spLocks noChangeArrowheads="1"/>
              </p:cNvSpPr>
              <p:nvPr/>
            </p:nvSpPr>
            <p:spPr bwMode="auto">
              <a:xfrm>
                <a:off x="0" y="1382"/>
                <a:ext cx="846" cy="778"/>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nvGrpSpPr>
              <p:cNvPr id="156741" name="Group 57"/>
              <p:cNvGrpSpPr>
                <a:grpSpLocks/>
              </p:cNvGrpSpPr>
              <p:nvPr/>
            </p:nvGrpSpPr>
            <p:grpSpPr bwMode="auto">
              <a:xfrm>
                <a:off x="0" y="1382"/>
                <a:ext cx="846" cy="778"/>
                <a:chOff x="0" y="1382"/>
                <a:chExt cx="846" cy="778"/>
              </a:xfrm>
            </p:grpSpPr>
            <p:sp>
              <p:nvSpPr>
                <p:cNvPr id="156742" name="Rectangle 14"/>
                <p:cNvSpPr>
                  <a:spLocks noChangeArrowheads="1"/>
                </p:cNvSpPr>
                <p:nvPr/>
              </p:nvSpPr>
              <p:spPr bwMode="auto">
                <a:xfrm>
                  <a:off x="32" y="1382"/>
                  <a:ext cx="782" cy="778"/>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Content</a:t>
                  </a:r>
                </a:p>
              </p:txBody>
            </p:sp>
            <p:sp>
              <p:nvSpPr>
                <p:cNvPr id="156743" name="Rectangle 56"/>
                <p:cNvSpPr>
                  <a:spLocks noChangeArrowheads="1"/>
                </p:cNvSpPr>
                <p:nvPr/>
              </p:nvSpPr>
              <p:spPr bwMode="auto">
                <a:xfrm>
                  <a:off x="0" y="1382"/>
                  <a:ext cx="846" cy="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grpSp>
          <p:nvGrpSpPr>
            <p:cNvPr id="156689" name="Group 61"/>
            <p:cNvGrpSpPr>
              <a:grpSpLocks/>
            </p:cNvGrpSpPr>
            <p:nvPr/>
          </p:nvGrpSpPr>
          <p:grpSpPr bwMode="auto">
            <a:xfrm>
              <a:off x="846" y="1382"/>
              <a:ext cx="1101" cy="778"/>
              <a:chOff x="846" y="1382"/>
              <a:chExt cx="1101" cy="778"/>
            </a:xfrm>
          </p:grpSpPr>
          <p:sp>
            <p:nvSpPr>
              <p:cNvPr id="156738" name="Rectangle 15"/>
              <p:cNvSpPr>
                <a:spLocks noChangeArrowheads="1"/>
              </p:cNvSpPr>
              <p:nvPr/>
            </p:nvSpPr>
            <p:spPr bwMode="auto">
              <a:xfrm>
                <a:off x="878" y="1382"/>
                <a:ext cx="1037" cy="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宋体" charset="0"/>
                    <a:cs typeface="宋体" charset="0"/>
                  </a:rPr>
                  <a:t> General Recommendations</a:t>
                </a:r>
              </a:p>
            </p:txBody>
          </p:sp>
          <p:sp>
            <p:nvSpPr>
              <p:cNvPr id="156739" name="Rectangle 60"/>
              <p:cNvSpPr>
                <a:spLocks noChangeArrowheads="1"/>
              </p:cNvSpPr>
              <p:nvPr/>
            </p:nvSpPr>
            <p:spPr bwMode="auto">
              <a:xfrm>
                <a:off x="846" y="1382"/>
                <a:ext cx="1101" cy="7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0" name="Group 63"/>
            <p:cNvGrpSpPr>
              <a:grpSpLocks/>
            </p:cNvGrpSpPr>
            <p:nvPr/>
          </p:nvGrpSpPr>
          <p:grpSpPr bwMode="auto">
            <a:xfrm>
              <a:off x="1947" y="1382"/>
              <a:ext cx="1101" cy="778"/>
              <a:chOff x="1947" y="1382"/>
              <a:chExt cx="1101" cy="778"/>
            </a:xfrm>
          </p:grpSpPr>
          <p:sp>
            <p:nvSpPr>
              <p:cNvPr id="156736" name="Rectangle 16"/>
              <p:cNvSpPr>
                <a:spLocks noChangeArrowheads="1"/>
              </p:cNvSpPr>
              <p:nvPr/>
            </p:nvSpPr>
            <p:spPr bwMode="auto">
              <a:xfrm>
                <a:off x="1979" y="1382"/>
                <a:ext cx="1037" cy="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Specific </a:t>
                </a:r>
              </a:p>
              <a:p>
                <a:pPr algn="ctr" defTabSz="914400" eaLnBrk="0" fontAlgn="base" hangingPunct="0">
                  <a:spcBef>
                    <a:spcPct val="0"/>
                  </a:spcBef>
                  <a:spcAft>
                    <a:spcPct val="0"/>
                  </a:spcAft>
                </a:pPr>
                <a:r>
                  <a:rPr lang="en-US" altLang="zh-CN" sz="2800" b="1">
                    <a:solidFill>
                      <a:srgbClr val="000000"/>
                    </a:solidFill>
                    <a:latin typeface="Arial Narrow" charset="0"/>
                    <a:ea typeface="宋体" charset="0"/>
                    <a:cs typeface="宋体" charset="0"/>
                  </a:rPr>
                  <a:t>Advice</a:t>
                </a:r>
              </a:p>
            </p:txBody>
          </p:sp>
          <p:sp>
            <p:nvSpPr>
              <p:cNvPr id="156737" name="Rectangle 62"/>
              <p:cNvSpPr>
                <a:spLocks noChangeArrowheads="1"/>
              </p:cNvSpPr>
              <p:nvPr/>
            </p:nvSpPr>
            <p:spPr bwMode="auto">
              <a:xfrm>
                <a:off x="1947" y="1382"/>
                <a:ext cx="1101" cy="7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1" name="Group 65"/>
            <p:cNvGrpSpPr>
              <a:grpSpLocks/>
            </p:cNvGrpSpPr>
            <p:nvPr/>
          </p:nvGrpSpPr>
          <p:grpSpPr bwMode="auto">
            <a:xfrm>
              <a:off x="3048" y="1382"/>
              <a:ext cx="1101" cy="778"/>
              <a:chOff x="3048" y="1382"/>
              <a:chExt cx="1101" cy="778"/>
            </a:xfrm>
          </p:grpSpPr>
          <p:sp>
            <p:nvSpPr>
              <p:cNvPr id="156734" name="Rectangle 17"/>
              <p:cNvSpPr>
                <a:spLocks noChangeArrowheads="1"/>
              </p:cNvSpPr>
              <p:nvPr/>
            </p:nvSpPr>
            <p:spPr bwMode="auto">
              <a:xfrm>
                <a:off x="3080" y="1382"/>
                <a:ext cx="1037" cy="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Vicious </a:t>
                </a:r>
              </a:p>
              <a:p>
                <a:pPr algn="ctr" defTabSz="914400" eaLnBrk="0" fontAlgn="base" hangingPunct="0">
                  <a:spcBef>
                    <a:spcPct val="0"/>
                  </a:spcBef>
                  <a:spcAft>
                    <a:spcPct val="0"/>
                  </a:spcAft>
                </a:pPr>
                <a:r>
                  <a:rPr lang="en-US" altLang="zh-CN" sz="2800" b="1">
                    <a:solidFill>
                      <a:srgbClr val="000000"/>
                    </a:solidFill>
                    <a:latin typeface="Arial Narrow" charset="0"/>
                    <a:ea typeface="宋体" charset="0"/>
                    <a:cs typeface="宋体" charset="0"/>
                  </a:rPr>
                  <a:t>Accusations</a:t>
                </a:r>
              </a:p>
            </p:txBody>
          </p:sp>
          <p:sp>
            <p:nvSpPr>
              <p:cNvPr id="156735" name="Rectangle 64"/>
              <p:cNvSpPr>
                <a:spLocks noChangeArrowheads="1"/>
              </p:cNvSpPr>
              <p:nvPr/>
            </p:nvSpPr>
            <p:spPr bwMode="auto">
              <a:xfrm>
                <a:off x="3048" y="1382"/>
                <a:ext cx="1101" cy="7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2" name="Group 69"/>
            <p:cNvGrpSpPr>
              <a:grpSpLocks/>
            </p:cNvGrpSpPr>
            <p:nvPr/>
          </p:nvGrpSpPr>
          <p:grpSpPr bwMode="auto">
            <a:xfrm>
              <a:off x="0" y="2160"/>
              <a:ext cx="846" cy="903"/>
              <a:chOff x="0" y="2160"/>
              <a:chExt cx="846" cy="903"/>
            </a:xfrm>
          </p:grpSpPr>
          <p:sp>
            <p:nvSpPr>
              <p:cNvPr id="156730" name="Rectangle 68"/>
              <p:cNvSpPr>
                <a:spLocks noChangeArrowheads="1"/>
              </p:cNvSpPr>
              <p:nvPr/>
            </p:nvSpPr>
            <p:spPr bwMode="auto">
              <a:xfrm>
                <a:off x="0" y="2160"/>
                <a:ext cx="846" cy="90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nvGrpSpPr>
              <p:cNvPr id="156731" name="Group 67"/>
              <p:cNvGrpSpPr>
                <a:grpSpLocks/>
              </p:cNvGrpSpPr>
              <p:nvPr/>
            </p:nvGrpSpPr>
            <p:grpSpPr bwMode="auto">
              <a:xfrm>
                <a:off x="0" y="2160"/>
                <a:ext cx="846" cy="903"/>
                <a:chOff x="0" y="2160"/>
                <a:chExt cx="846" cy="903"/>
              </a:xfrm>
            </p:grpSpPr>
            <p:sp>
              <p:nvSpPr>
                <p:cNvPr id="156732" name="Rectangle 18"/>
                <p:cNvSpPr>
                  <a:spLocks noChangeArrowheads="1"/>
                </p:cNvSpPr>
                <p:nvPr/>
              </p:nvSpPr>
              <p:spPr bwMode="auto">
                <a:xfrm>
                  <a:off x="32" y="2160"/>
                  <a:ext cx="782" cy="90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Speakers</a:t>
                  </a:r>
                </a:p>
              </p:txBody>
            </p:sp>
            <p:sp>
              <p:nvSpPr>
                <p:cNvPr id="156733" name="Rectangle 66"/>
                <p:cNvSpPr>
                  <a:spLocks noChangeArrowheads="1"/>
                </p:cNvSpPr>
                <p:nvPr/>
              </p:nvSpPr>
              <p:spPr bwMode="auto">
                <a:xfrm>
                  <a:off x="0" y="2160"/>
                  <a:ext cx="846" cy="9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grpSp>
          <p:nvGrpSpPr>
            <p:cNvPr id="156693" name="Group 71"/>
            <p:cNvGrpSpPr>
              <a:grpSpLocks/>
            </p:cNvGrpSpPr>
            <p:nvPr/>
          </p:nvGrpSpPr>
          <p:grpSpPr bwMode="auto">
            <a:xfrm>
              <a:off x="846" y="2160"/>
              <a:ext cx="1101" cy="903"/>
              <a:chOff x="846" y="2160"/>
              <a:chExt cx="1101" cy="903"/>
            </a:xfrm>
          </p:grpSpPr>
          <p:sp>
            <p:nvSpPr>
              <p:cNvPr id="156728" name="Rectangle 19"/>
              <p:cNvSpPr>
                <a:spLocks noChangeArrowheads="1"/>
              </p:cNvSpPr>
              <p:nvPr/>
            </p:nvSpPr>
            <p:spPr bwMode="auto">
              <a:xfrm>
                <a:off x="878" y="2160"/>
                <a:ext cx="1037" cy="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Eliphaz</a:t>
                </a:r>
              </a:p>
              <a:p>
                <a:pPr algn="ctr" defTabSz="914400" eaLnBrk="0" fontAlgn="base" hangingPunct="0">
                  <a:spcBef>
                    <a:spcPct val="0"/>
                  </a:spcBef>
                  <a:spcAft>
                    <a:spcPct val="0"/>
                  </a:spcAft>
                </a:pPr>
                <a:r>
                  <a:rPr lang="en-US" altLang="zh-CN" sz="2800" b="1">
                    <a:solidFill>
                      <a:srgbClr val="000000"/>
                    </a:solidFill>
                    <a:latin typeface="Arial Narrow" charset="0"/>
                    <a:ea typeface="宋体" charset="0"/>
                    <a:cs typeface="宋体" charset="0"/>
                  </a:rPr>
                  <a:t>Bildad</a:t>
                </a:r>
              </a:p>
              <a:p>
                <a:pPr algn="ctr" defTabSz="914400" eaLnBrk="0" fontAlgn="base" hangingPunct="0">
                  <a:spcBef>
                    <a:spcPct val="0"/>
                  </a:spcBef>
                  <a:spcAft>
                    <a:spcPct val="0"/>
                  </a:spcAft>
                </a:pPr>
                <a:r>
                  <a:rPr lang="en-US" altLang="zh-CN" sz="2800" b="1">
                    <a:solidFill>
                      <a:srgbClr val="000000"/>
                    </a:solidFill>
                    <a:latin typeface="Arial Narrow" charset="0"/>
                    <a:ea typeface="宋体" charset="0"/>
                    <a:cs typeface="宋体" charset="0"/>
                  </a:rPr>
                  <a:t>Zophar</a:t>
                </a:r>
              </a:p>
            </p:txBody>
          </p:sp>
          <p:sp>
            <p:nvSpPr>
              <p:cNvPr id="156729" name="Rectangle 70"/>
              <p:cNvSpPr>
                <a:spLocks noChangeArrowheads="1"/>
              </p:cNvSpPr>
              <p:nvPr/>
            </p:nvSpPr>
            <p:spPr bwMode="auto">
              <a:xfrm>
                <a:off x="846" y="2160"/>
                <a:ext cx="1101" cy="9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4" name="Group 73"/>
            <p:cNvGrpSpPr>
              <a:grpSpLocks/>
            </p:cNvGrpSpPr>
            <p:nvPr/>
          </p:nvGrpSpPr>
          <p:grpSpPr bwMode="auto">
            <a:xfrm>
              <a:off x="1947" y="2160"/>
              <a:ext cx="1101" cy="903"/>
              <a:chOff x="1947" y="2160"/>
              <a:chExt cx="1101" cy="903"/>
            </a:xfrm>
          </p:grpSpPr>
          <p:sp>
            <p:nvSpPr>
              <p:cNvPr id="156726" name="Rectangle 20"/>
              <p:cNvSpPr>
                <a:spLocks noChangeArrowheads="1"/>
              </p:cNvSpPr>
              <p:nvPr/>
            </p:nvSpPr>
            <p:spPr bwMode="auto">
              <a:xfrm>
                <a:off x="1979" y="2160"/>
                <a:ext cx="1037" cy="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Eliphaz</a:t>
                </a:r>
              </a:p>
              <a:p>
                <a:pPr algn="ctr" defTabSz="914400" eaLnBrk="0" fontAlgn="base" hangingPunct="0">
                  <a:spcBef>
                    <a:spcPct val="0"/>
                  </a:spcBef>
                  <a:spcAft>
                    <a:spcPct val="0"/>
                  </a:spcAft>
                </a:pPr>
                <a:r>
                  <a:rPr lang="en-US" altLang="zh-CN" sz="2800" b="1">
                    <a:solidFill>
                      <a:srgbClr val="000000"/>
                    </a:solidFill>
                    <a:latin typeface="Arial Narrow" charset="0"/>
                    <a:ea typeface="宋体" charset="0"/>
                    <a:cs typeface="宋体" charset="0"/>
                  </a:rPr>
                  <a:t>Bildad</a:t>
                </a:r>
              </a:p>
              <a:p>
                <a:pPr algn="ctr" defTabSz="914400" eaLnBrk="0" fontAlgn="base" hangingPunct="0">
                  <a:spcBef>
                    <a:spcPct val="0"/>
                  </a:spcBef>
                  <a:spcAft>
                    <a:spcPct val="0"/>
                  </a:spcAft>
                </a:pPr>
                <a:r>
                  <a:rPr lang="en-US" altLang="zh-CN" sz="2800" b="1">
                    <a:solidFill>
                      <a:srgbClr val="000000"/>
                    </a:solidFill>
                    <a:latin typeface="Arial Narrow" charset="0"/>
                    <a:ea typeface="宋体" charset="0"/>
                    <a:cs typeface="宋体" charset="0"/>
                  </a:rPr>
                  <a:t>Zophar</a:t>
                </a:r>
              </a:p>
            </p:txBody>
          </p:sp>
          <p:sp>
            <p:nvSpPr>
              <p:cNvPr id="156727" name="Rectangle 72"/>
              <p:cNvSpPr>
                <a:spLocks noChangeArrowheads="1"/>
              </p:cNvSpPr>
              <p:nvPr/>
            </p:nvSpPr>
            <p:spPr bwMode="auto">
              <a:xfrm>
                <a:off x="1947" y="2160"/>
                <a:ext cx="1101" cy="9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5" name="Group 75"/>
            <p:cNvGrpSpPr>
              <a:grpSpLocks/>
            </p:cNvGrpSpPr>
            <p:nvPr/>
          </p:nvGrpSpPr>
          <p:grpSpPr bwMode="auto">
            <a:xfrm>
              <a:off x="3048" y="2160"/>
              <a:ext cx="1101" cy="903"/>
              <a:chOff x="3048" y="2160"/>
              <a:chExt cx="1101" cy="903"/>
            </a:xfrm>
          </p:grpSpPr>
          <p:sp>
            <p:nvSpPr>
              <p:cNvPr id="156724" name="Rectangle 21"/>
              <p:cNvSpPr>
                <a:spLocks noChangeArrowheads="1"/>
              </p:cNvSpPr>
              <p:nvPr/>
            </p:nvSpPr>
            <p:spPr bwMode="auto">
              <a:xfrm>
                <a:off x="3080" y="2160"/>
                <a:ext cx="1037" cy="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Eliphaz</a:t>
                </a:r>
              </a:p>
              <a:p>
                <a:pPr algn="ctr" defTabSz="914400" eaLnBrk="0" fontAlgn="base" hangingPunct="0">
                  <a:spcBef>
                    <a:spcPct val="0"/>
                  </a:spcBef>
                  <a:spcAft>
                    <a:spcPct val="0"/>
                  </a:spcAft>
                </a:pPr>
                <a:r>
                  <a:rPr lang="en-US" altLang="zh-CN" sz="2800" b="1">
                    <a:solidFill>
                      <a:srgbClr val="000000"/>
                    </a:solidFill>
                    <a:latin typeface="Arial Narrow" charset="0"/>
                    <a:ea typeface="宋体" charset="0"/>
                    <a:cs typeface="宋体" charset="0"/>
                  </a:rPr>
                  <a:t>Bildad</a:t>
                </a:r>
              </a:p>
            </p:txBody>
          </p:sp>
          <p:sp>
            <p:nvSpPr>
              <p:cNvPr id="156725" name="Rectangle 74"/>
              <p:cNvSpPr>
                <a:spLocks noChangeArrowheads="1"/>
              </p:cNvSpPr>
              <p:nvPr/>
            </p:nvSpPr>
            <p:spPr bwMode="auto">
              <a:xfrm>
                <a:off x="3048" y="2160"/>
                <a:ext cx="1101" cy="9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6" name="Group 79"/>
            <p:cNvGrpSpPr>
              <a:grpSpLocks/>
            </p:cNvGrpSpPr>
            <p:nvPr/>
          </p:nvGrpSpPr>
          <p:grpSpPr bwMode="auto">
            <a:xfrm>
              <a:off x="0" y="3063"/>
              <a:ext cx="846" cy="653"/>
              <a:chOff x="0" y="3063"/>
              <a:chExt cx="846" cy="653"/>
            </a:xfrm>
          </p:grpSpPr>
          <p:sp>
            <p:nvSpPr>
              <p:cNvPr id="156720" name="Rectangle 78"/>
              <p:cNvSpPr>
                <a:spLocks noChangeArrowheads="1"/>
              </p:cNvSpPr>
              <p:nvPr/>
            </p:nvSpPr>
            <p:spPr bwMode="auto">
              <a:xfrm>
                <a:off x="0" y="3063"/>
                <a:ext cx="846" cy="65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nvGrpSpPr>
              <p:cNvPr id="156721" name="Group 77"/>
              <p:cNvGrpSpPr>
                <a:grpSpLocks/>
              </p:cNvGrpSpPr>
              <p:nvPr/>
            </p:nvGrpSpPr>
            <p:grpSpPr bwMode="auto">
              <a:xfrm>
                <a:off x="0" y="3063"/>
                <a:ext cx="846" cy="653"/>
                <a:chOff x="0" y="3063"/>
                <a:chExt cx="846" cy="653"/>
              </a:xfrm>
            </p:grpSpPr>
            <p:sp>
              <p:nvSpPr>
                <p:cNvPr id="156722" name="Rectangle 22"/>
                <p:cNvSpPr>
                  <a:spLocks noChangeArrowheads="1"/>
                </p:cNvSpPr>
                <p:nvPr/>
              </p:nvSpPr>
              <p:spPr bwMode="auto">
                <a:xfrm>
                  <a:off x="32" y="3063"/>
                  <a:ext cx="782" cy="65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Length</a:t>
                  </a:r>
                </a:p>
              </p:txBody>
            </p:sp>
            <p:sp>
              <p:nvSpPr>
                <p:cNvPr id="156723" name="Rectangle 76"/>
                <p:cNvSpPr>
                  <a:spLocks noChangeArrowheads="1"/>
                </p:cNvSpPr>
                <p:nvPr/>
              </p:nvSpPr>
              <p:spPr bwMode="auto">
                <a:xfrm>
                  <a:off x="0" y="3063"/>
                  <a:ext cx="846"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grpSp>
          <p:nvGrpSpPr>
            <p:cNvPr id="156697" name="Group 81"/>
            <p:cNvGrpSpPr>
              <a:grpSpLocks/>
            </p:cNvGrpSpPr>
            <p:nvPr/>
          </p:nvGrpSpPr>
          <p:grpSpPr bwMode="auto">
            <a:xfrm>
              <a:off x="846" y="3063"/>
              <a:ext cx="1101" cy="653"/>
              <a:chOff x="846" y="3063"/>
              <a:chExt cx="1101" cy="653"/>
            </a:xfrm>
          </p:grpSpPr>
          <p:sp>
            <p:nvSpPr>
              <p:cNvPr id="156718" name="Rectangle 23"/>
              <p:cNvSpPr>
                <a:spLocks noChangeArrowheads="1"/>
              </p:cNvSpPr>
              <p:nvPr/>
            </p:nvSpPr>
            <p:spPr bwMode="auto">
              <a:xfrm>
                <a:off x="878" y="3063"/>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12 chapters</a:t>
                </a:r>
              </a:p>
            </p:txBody>
          </p:sp>
          <p:sp>
            <p:nvSpPr>
              <p:cNvPr id="156719" name="Rectangle 80"/>
              <p:cNvSpPr>
                <a:spLocks noChangeArrowheads="1"/>
              </p:cNvSpPr>
              <p:nvPr/>
            </p:nvSpPr>
            <p:spPr bwMode="auto">
              <a:xfrm>
                <a:off x="846" y="3063"/>
                <a:ext cx="1101"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8" name="Group 83"/>
            <p:cNvGrpSpPr>
              <a:grpSpLocks/>
            </p:cNvGrpSpPr>
            <p:nvPr/>
          </p:nvGrpSpPr>
          <p:grpSpPr bwMode="auto">
            <a:xfrm>
              <a:off x="1947" y="3063"/>
              <a:ext cx="1101" cy="653"/>
              <a:chOff x="1947" y="3063"/>
              <a:chExt cx="1101" cy="653"/>
            </a:xfrm>
          </p:grpSpPr>
          <p:sp>
            <p:nvSpPr>
              <p:cNvPr id="156716" name="Rectangle 24"/>
              <p:cNvSpPr>
                <a:spLocks noChangeArrowheads="1"/>
              </p:cNvSpPr>
              <p:nvPr/>
            </p:nvSpPr>
            <p:spPr bwMode="auto">
              <a:xfrm>
                <a:off x="1979" y="3063"/>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7 chapters</a:t>
                </a:r>
              </a:p>
            </p:txBody>
          </p:sp>
          <p:sp>
            <p:nvSpPr>
              <p:cNvPr id="156717" name="Rectangle 82"/>
              <p:cNvSpPr>
                <a:spLocks noChangeArrowheads="1"/>
              </p:cNvSpPr>
              <p:nvPr/>
            </p:nvSpPr>
            <p:spPr bwMode="auto">
              <a:xfrm>
                <a:off x="1947" y="3063"/>
                <a:ext cx="1101"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9" name="Group 85"/>
            <p:cNvGrpSpPr>
              <a:grpSpLocks/>
            </p:cNvGrpSpPr>
            <p:nvPr/>
          </p:nvGrpSpPr>
          <p:grpSpPr bwMode="auto">
            <a:xfrm>
              <a:off x="3048" y="3063"/>
              <a:ext cx="1101" cy="653"/>
              <a:chOff x="3048" y="3063"/>
              <a:chExt cx="1101" cy="653"/>
            </a:xfrm>
          </p:grpSpPr>
          <p:sp>
            <p:nvSpPr>
              <p:cNvPr id="156714" name="Rectangle 25"/>
              <p:cNvSpPr>
                <a:spLocks noChangeArrowheads="1"/>
              </p:cNvSpPr>
              <p:nvPr/>
            </p:nvSpPr>
            <p:spPr bwMode="auto">
              <a:xfrm>
                <a:off x="3080" y="3063"/>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10 chapters</a:t>
                </a:r>
              </a:p>
            </p:txBody>
          </p:sp>
          <p:sp>
            <p:nvSpPr>
              <p:cNvPr id="156715" name="Rectangle 84"/>
              <p:cNvSpPr>
                <a:spLocks noChangeArrowheads="1"/>
              </p:cNvSpPr>
              <p:nvPr/>
            </p:nvSpPr>
            <p:spPr bwMode="auto">
              <a:xfrm>
                <a:off x="3048" y="3063"/>
                <a:ext cx="1101"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700" name="Group 89"/>
            <p:cNvGrpSpPr>
              <a:grpSpLocks/>
            </p:cNvGrpSpPr>
            <p:nvPr/>
          </p:nvGrpSpPr>
          <p:grpSpPr bwMode="auto">
            <a:xfrm>
              <a:off x="0" y="3716"/>
              <a:ext cx="846" cy="653"/>
              <a:chOff x="0" y="3716"/>
              <a:chExt cx="846" cy="653"/>
            </a:xfrm>
          </p:grpSpPr>
          <p:sp>
            <p:nvSpPr>
              <p:cNvPr id="156710" name="Rectangle 88"/>
              <p:cNvSpPr>
                <a:spLocks noChangeArrowheads="1"/>
              </p:cNvSpPr>
              <p:nvPr/>
            </p:nvSpPr>
            <p:spPr bwMode="auto">
              <a:xfrm>
                <a:off x="0" y="3716"/>
                <a:ext cx="846" cy="65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nvGrpSpPr>
              <p:cNvPr id="156711" name="Group 87"/>
              <p:cNvGrpSpPr>
                <a:grpSpLocks/>
              </p:cNvGrpSpPr>
              <p:nvPr/>
            </p:nvGrpSpPr>
            <p:grpSpPr bwMode="auto">
              <a:xfrm>
                <a:off x="0" y="3716"/>
                <a:ext cx="846" cy="653"/>
                <a:chOff x="0" y="3716"/>
                <a:chExt cx="846" cy="653"/>
              </a:xfrm>
            </p:grpSpPr>
            <p:sp>
              <p:nvSpPr>
                <p:cNvPr id="156712" name="Rectangle 26"/>
                <p:cNvSpPr>
                  <a:spLocks noChangeArrowheads="1"/>
                </p:cNvSpPr>
                <p:nvPr/>
              </p:nvSpPr>
              <p:spPr bwMode="auto">
                <a:xfrm>
                  <a:off x="32" y="3716"/>
                  <a:ext cx="782" cy="65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Chapters</a:t>
                  </a:r>
                </a:p>
              </p:txBody>
            </p:sp>
            <p:sp>
              <p:nvSpPr>
                <p:cNvPr id="156713" name="Rectangle 86"/>
                <p:cNvSpPr>
                  <a:spLocks noChangeArrowheads="1"/>
                </p:cNvSpPr>
                <p:nvPr/>
              </p:nvSpPr>
              <p:spPr bwMode="auto">
                <a:xfrm>
                  <a:off x="0" y="3716"/>
                  <a:ext cx="846"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grpSp>
          <p:nvGrpSpPr>
            <p:cNvPr id="156701" name="Group 91"/>
            <p:cNvGrpSpPr>
              <a:grpSpLocks/>
            </p:cNvGrpSpPr>
            <p:nvPr/>
          </p:nvGrpSpPr>
          <p:grpSpPr bwMode="auto">
            <a:xfrm>
              <a:off x="846" y="3716"/>
              <a:ext cx="1101" cy="653"/>
              <a:chOff x="846" y="3716"/>
              <a:chExt cx="1101" cy="653"/>
            </a:xfrm>
          </p:grpSpPr>
          <p:sp>
            <p:nvSpPr>
              <p:cNvPr id="156708" name="Rectangle 27"/>
              <p:cNvSpPr>
                <a:spLocks noChangeArrowheads="1"/>
              </p:cNvSpPr>
              <p:nvPr/>
            </p:nvSpPr>
            <p:spPr bwMode="auto">
              <a:xfrm>
                <a:off x="878" y="3716"/>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3–14</a:t>
                </a:r>
              </a:p>
            </p:txBody>
          </p:sp>
          <p:sp>
            <p:nvSpPr>
              <p:cNvPr id="156709" name="Rectangle 90"/>
              <p:cNvSpPr>
                <a:spLocks noChangeArrowheads="1"/>
              </p:cNvSpPr>
              <p:nvPr/>
            </p:nvSpPr>
            <p:spPr bwMode="auto">
              <a:xfrm>
                <a:off x="846" y="3716"/>
                <a:ext cx="1101"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702" name="Group 93"/>
            <p:cNvGrpSpPr>
              <a:grpSpLocks/>
            </p:cNvGrpSpPr>
            <p:nvPr/>
          </p:nvGrpSpPr>
          <p:grpSpPr bwMode="auto">
            <a:xfrm>
              <a:off x="1947" y="3716"/>
              <a:ext cx="1101" cy="653"/>
              <a:chOff x="1947" y="3716"/>
              <a:chExt cx="1101" cy="653"/>
            </a:xfrm>
          </p:grpSpPr>
          <p:sp>
            <p:nvSpPr>
              <p:cNvPr id="156706" name="Rectangle 28"/>
              <p:cNvSpPr>
                <a:spLocks noChangeArrowheads="1"/>
              </p:cNvSpPr>
              <p:nvPr/>
            </p:nvSpPr>
            <p:spPr bwMode="auto">
              <a:xfrm>
                <a:off x="1979" y="3716"/>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15–21</a:t>
                </a:r>
              </a:p>
            </p:txBody>
          </p:sp>
          <p:sp>
            <p:nvSpPr>
              <p:cNvPr id="156707" name="Rectangle 92"/>
              <p:cNvSpPr>
                <a:spLocks noChangeArrowheads="1"/>
              </p:cNvSpPr>
              <p:nvPr/>
            </p:nvSpPr>
            <p:spPr bwMode="auto">
              <a:xfrm>
                <a:off x="1947" y="3716"/>
                <a:ext cx="1101"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703" name="Group 95"/>
            <p:cNvGrpSpPr>
              <a:grpSpLocks/>
            </p:cNvGrpSpPr>
            <p:nvPr/>
          </p:nvGrpSpPr>
          <p:grpSpPr bwMode="auto">
            <a:xfrm>
              <a:off x="3048" y="3716"/>
              <a:ext cx="1101" cy="653"/>
              <a:chOff x="3048" y="3716"/>
              <a:chExt cx="1101" cy="653"/>
            </a:xfrm>
          </p:grpSpPr>
          <p:sp>
            <p:nvSpPr>
              <p:cNvPr id="156704" name="Rectangle 29"/>
              <p:cNvSpPr>
                <a:spLocks noChangeArrowheads="1"/>
              </p:cNvSpPr>
              <p:nvPr/>
            </p:nvSpPr>
            <p:spPr bwMode="auto">
              <a:xfrm>
                <a:off x="3080" y="3716"/>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22–31</a:t>
                </a:r>
              </a:p>
            </p:txBody>
          </p:sp>
          <p:sp>
            <p:nvSpPr>
              <p:cNvPr id="156705" name="Rectangle 94"/>
              <p:cNvSpPr>
                <a:spLocks noChangeArrowheads="1"/>
              </p:cNvSpPr>
              <p:nvPr/>
            </p:nvSpPr>
            <p:spPr bwMode="auto">
              <a:xfrm>
                <a:off x="3048" y="3716"/>
                <a:ext cx="1101"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
        <p:nvSpPr>
          <p:cNvPr id="156679" name="Rectangle 3"/>
          <p:cNvSpPr>
            <a:spLocks noGrp="1" noChangeArrowheads="1"/>
          </p:cNvSpPr>
          <p:nvPr>
            <p:ph type="title"/>
          </p:nvPr>
        </p:nvSpPr>
        <p:spPr>
          <a:xfrm>
            <a:off x="0" y="0"/>
            <a:ext cx="1905000" cy="2133600"/>
          </a:xfrm>
          <a:solidFill>
            <a:schemeClr val="tx1"/>
          </a:solidFill>
          <a:ln>
            <a:solidFill>
              <a:schemeClr val="tx1"/>
            </a:solidFill>
            <a:miter lim="800000"/>
            <a:headEnd/>
            <a:tailEnd/>
          </a:ln>
        </p:spPr>
        <p:txBody>
          <a:bodyPr/>
          <a:lstStyle/>
          <a:p>
            <a:pPr eaLnBrk="1" hangingPunct="1"/>
            <a:r>
              <a:rPr lang="en-US" altLang="zh-CN" sz="3200" b="1">
                <a:solidFill>
                  <a:srgbClr val="FFFFFF"/>
                </a:solidFill>
                <a:latin typeface="Arial Black" charset="0"/>
                <a:ea typeface="宋体" charset="0"/>
                <a:cs typeface="宋体" charset="0"/>
              </a:rPr>
              <a:t>Cycles of Debate</a:t>
            </a:r>
            <a:endParaRPr lang="en-US" sz="3200" b="1">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100542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opti illusion vanity"/>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1063625"/>
            <a:ext cx="9144000" cy="911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3" name="Text Box 3"/>
          <p:cNvSpPr txBox="1">
            <a:spLocks noChangeArrowheads="1"/>
          </p:cNvSpPr>
          <p:nvPr/>
        </p:nvSpPr>
        <p:spPr bwMode="auto">
          <a:xfrm>
            <a:off x="914400" y="2162175"/>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Satan:</a:t>
            </a:r>
          </a:p>
        </p:txBody>
      </p:sp>
      <p:sp>
        <p:nvSpPr>
          <p:cNvPr id="92164" name="Text Box 4"/>
          <p:cNvSpPr txBox="1">
            <a:spLocks noChangeArrowheads="1"/>
          </p:cNvSpPr>
          <p:nvPr/>
        </p:nvSpPr>
        <p:spPr bwMode="auto">
          <a:xfrm>
            <a:off x="3708400" y="2162175"/>
            <a:ext cx="4749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Deserved</a:t>
            </a:r>
          </a:p>
        </p:txBody>
      </p:sp>
      <p:sp>
        <p:nvSpPr>
          <p:cNvPr id="92165" name="Text Box 5"/>
          <p:cNvSpPr txBox="1">
            <a:spLocks noChangeArrowheads="1"/>
          </p:cNvSpPr>
          <p:nvPr/>
        </p:nvSpPr>
        <p:spPr bwMode="auto">
          <a:xfrm>
            <a:off x="914400" y="3289300"/>
            <a:ext cx="358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3 Friends: </a:t>
            </a:r>
          </a:p>
        </p:txBody>
      </p:sp>
      <p:sp>
        <p:nvSpPr>
          <p:cNvPr id="92166" name="Text Box 6"/>
          <p:cNvSpPr txBox="1">
            <a:spLocks noChangeArrowheads="1"/>
          </p:cNvSpPr>
          <p:nvPr/>
        </p:nvSpPr>
        <p:spPr bwMode="auto">
          <a:xfrm>
            <a:off x="914400" y="4418013"/>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Elihu:</a:t>
            </a:r>
          </a:p>
        </p:txBody>
      </p:sp>
      <p:sp>
        <p:nvSpPr>
          <p:cNvPr id="92170" name="Text Box 10"/>
          <p:cNvSpPr txBox="1">
            <a:spLocks noChangeArrowheads="1"/>
          </p:cNvSpPr>
          <p:nvPr/>
        </p:nvSpPr>
        <p:spPr bwMode="auto">
          <a:xfrm>
            <a:off x="3635375" y="3289300"/>
            <a:ext cx="4822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Retribution</a:t>
            </a:r>
          </a:p>
        </p:txBody>
      </p:sp>
      <p:sp>
        <p:nvSpPr>
          <p:cNvPr id="92171" name="Text Box 11"/>
          <p:cNvSpPr txBox="1">
            <a:spLocks noChangeArrowheads="1"/>
          </p:cNvSpPr>
          <p:nvPr/>
        </p:nvSpPr>
        <p:spPr bwMode="auto">
          <a:xfrm>
            <a:off x="3492500" y="4418013"/>
            <a:ext cx="4965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Discipline</a:t>
            </a:r>
          </a:p>
        </p:txBody>
      </p:sp>
      <p:sp>
        <p:nvSpPr>
          <p:cNvPr id="92172" name="Rectangle 12"/>
          <p:cNvSpPr>
            <a:spLocks noGrp="1" noChangeArrowheads="1"/>
          </p:cNvSpPr>
          <p:nvPr>
            <p:ph type="title" idx="4294967295"/>
          </p:nvPr>
        </p:nvSpPr>
        <p:spPr>
          <a:xfrm>
            <a:off x="685800" y="6096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latin typeface="Arial" pitchFamily="-105" charset="0"/>
                <a:ea typeface="Times New Roman" pitchFamily="-105" charset="0"/>
                <a:cs typeface="Times New Roman" pitchFamily="-105" charset="0"/>
              </a:rPr>
              <a:t>Why do the innocent suffer?</a:t>
            </a:r>
          </a:p>
        </p:txBody>
      </p:sp>
    </p:spTree>
    <p:extLst>
      <p:ext uri="{BB962C8B-B14F-4D97-AF65-F5344CB8AC3E}">
        <p14:creationId xmlns:p14="http://schemas.microsoft.com/office/powerpoint/2010/main" val="3137224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65"/>
                                        </p:tgtEl>
                                        <p:attrNameLst>
                                          <p:attrName>style.visibility</p:attrName>
                                        </p:attrNameLst>
                                      </p:cBhvr>
                                      <p:to>
                                        <p:strVal val="visible"/>
                                      </p:to>
                                    </p:set>
                                    <p:animEffect transition="in" filter="dissolve">
                                      <p:cBhvr>
                                        <p:cTn id="17" dur="500"/>
                                        <p:tgtEl>
                                          <p:spTgt spid="921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170"/>
                                        </p:tgtEl>
                                        <p:attrNameLst>
                                          <p:attrName>style.visibility</p:attrName>
                                        </p:attrNameLst>
                                      </p:cBhvr>
                                      <p:to>
                                        <p:strVal val="visible"/>
                                      </p:to>
                                    </p:set>
                                    <p:animEffect transition="in" filter="dissolve">
                                      <p:cBhvr>
                                        <p:cTn id="22" dur="500"/>
                                        <p:tgtEl>
                                          <p:spTgt spid="921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166"/>
                                        </p:tgtEl>
                                        <p:attrNameLst>
                                          <p:attrName>style.visibility</p:attrName>
                                        </p:attrNameLst>
                                      </p:cBhvr>
                                      <p:to>
                                        <p:strVal val="visible"/>
                                      </p:to>
                                    </p:set>
                                    <p:animEffect transition="in" filter="dissolve">
                                      <p:cBhvr>
                                        <p:cTn id="27" dur="500"/>
                                        <p:tgtEl>
                                          <p:spTgt spid="921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171"/>
                                        </p:tgtEl>
                                        <p:attrNameLst>
                                          <p:attrName>style.visibility</p:attrName>
                                        </p:attrNameLst>
                                      </p:cBhvr>
                                      <p:to>
                                        <p:strVal val="visible"/>
                                      </p:to>
                                    </p:set>
                                    <p:animEffect transition="in" filter="dissolve">
                                      <p:cBhvr>
                                        <p:cTn id="32" dur="500"/>
                                        <p:tgtEl>
                                          <p:spTgt spid="92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P spid="92164" grpId="0" autoUpdateAnimBg="0"/>
      <p:bldP spid="92165" grpId="0" autoUpdateAnimBg="0"/>
      <p:bldP spid="92166" grpId="0" autoUpdateAnimBg="0"/>
      <p:bldP spid="92170" grpId="0" autoUpdateAnimBg="0"/>
      <p:bldP spid="92171"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lnSpc>
                <a:spcPct val="80000"/>
              </a:lnSpc>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32</a:t>
            </a:r>
          </a:p>
        </p:txBody>
      </p:sp>
    </p:spTree>
    <p:extLst>
      <p:ext uri="{BB962C8B-B14F-4D97-AF65-F5344CB8AC3E}">
        <p14:creationId xmlns:p14="http://schemas.microsoft.com/office/powerpoint/2010/main" val="1658937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6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261476" cy="521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Text Box 2"/>
          <p:cNvSpPr txBox="1">
            <a:spLocks noChangeArrowheads="1"/>
          </p:cNvSpPr>
          <p:nvPr/>
        </p:nvSpPr>
        <p:spPr bwMode="auto">
          <a:xfrm>
            <a:off x="8382000" y="76200"/>
            <a:ext cx="762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latin typeface="Arial" charset="0"/>
                <a:cs typeface="Arial" charset="0"/>
              </a:rPr>
              <a:t>367</a:t>
            </a:r>
          </a:p>
        </p:txBody>
      </p:sp>
      <p:sp>
        <p:nvSpPr>
          <p:cNvPr id="176132" name="Rectangle 3"/>
          <p:cNvSpPr>
            <a:spLocks noGrp="1" noChangeArrowheads="1"/>
          </p:cNvSpPr>
          <p:nvPr>
            <p:ph type="title"/>
          </p:nvPr>
        </p:nvSpPr>
        <p:spPr>
          <a:xfrm>
            <a:off x="179388" y="152400"/>
            <a:ext cx="7993062" cy="685800"/>
          </a:xfrm>
          <a:solidFill>
            <a:srgbClr val="800000"/>
          </a:solidFill>
          <a:ln>
            <a:solidFill>
              <a:schemeClr val="tx1"/>
            </a:solidFill>
            <a:miter lim="800000"/>
            <a:headEnd/>
            <a:tailEnd/>
          </a:ln>
        </p:spPr>
        <p:txBody>
          <a:bodyPr/>
          <a:lstStyle/>
          <a:p>
            <a:pPr eaLnBrk="1" hangingPunct="1"/>
            <a:r>
              <a:rPr lang="en-US" altLang="zh-CN" b="1" dirty="0" err="1">
                <a:solidFill>
                  <a:srgbClr val="FFFFFF"/>
                </a:solidFill>
                <a:latin typeface="Arial" charset="0"/>
                <a:ea typeface="ＭＳ Ｐゴシック" charset="0"/>
                <a:cs typeface="Arial" charset="0"/>
              </a:rPr>
              <a:t>Elihu</a:t>
            </a:r>
            <a:r>
              <a:rPr lang="uk-UA" altLang="zh-CN" b="1" dirty="0">
                <a:solidFill>
                  <a:srgbClr val="FFFFFF"/>
                </a:solidFill>
                <a:latin typeface="Arial" charset="0"/>
                <a:ea typeface="ＭＳ Ｐゴシック" charset="0"/>
                <a:cs typeface="Arial" charset="0"/>
              </a:rPr>
              <a:t>'</a:t>
            </a:r>
            <a:r>
              <a:rPr lang="en-US" altLang="zh-CN" b="1" dirty="0">
                <a:solidFill>
                  <a:srgbClr val="FFFFFF"/>
                </a:solidFill>
                <a:latin typeface="Arial" charset="0"/>
                <a:ea typeface="ＭＳ Ｐゴシック" charset="0"/>
                <a:cs typeface="Arial" charset="0"/>
              </a:rPr>
              <a:t>s Addressees (32–37)</a:t>
            </a:r>
            <a:endParaRPr lang="en-US" dirty="0">
              <a:solidFill>
                <a:srgbClr val="FFFFFF"/>
              </a:solidFill>
              <a:latin typeface="Arial" charset="0"/>
              <a:ea typeface="ＭＳ Ｐゴシック" charset="0"/>
              <a:cs typeface="Arial" charset="0"/>
            </a:endParaRPr>
          </a:p>
        </p:txBody>
      </p:sp>
      <p:grpSp>
        <p:nvGrpSpPr>
          <p:cNvPr id="176133" name="Group 60"/>
          <p:cNvGrpSpPr>
            <a:grpSpLocks/>
          </p:cNvGrpSpPr>
          <p:nvPr/>
        </p:nvGrpSpPr>
        <p:grpSpPr bwMode="auto">
          <a:xfrm>
            <a:off x="3419475" y="1177925"/>
            <a:ext cx="5724525" cy="5756275"/>
            <a:chOff x="2202" y="576"/>
            <a:chExt cx="3606" cy="3626"/>
          </a:xfrm>
        </p:grpSpPr>
        <p:sp>
          <p:nvSpPr>
            <p:cNvPr id="176135" name="Text Box 61"/>
            <p:cNvSpPr txBox="1">
              <a:spLocks noChangeArrowheads="1"/>
            </p:cNvSpPr>
            <p:nvPr/>
          </p:nvSpPr>
          <p:spPr bwMode="auto">
            <a:xfrm>
              <a:off x="2202" y="576"/>
              <a:ext cx="3606" cy="3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lnSpc>
                  <a:spcPct val="80000"/>
                </a:lnSpc>
                <a:spcBef>
                  <a:spcPct val="0"/>
                </a:spcBef>
                <a:spcAft>
                  <a:spcPct val="0"/>
                </a:spcAft>
              </a:pPr>
              <a:r>
                <a:rPr lang="en-US" sz="2400" b="1" u="sng">
                  <a:solidFill>
                    <a:srgbClr val="FFFFFF"/>
                  </a:solidFill>
                </a:rPr>
                <a:t>First speech</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a:solidFill>
                    <a:srgbClr val="FFFFFF"/>
                  </a:solidFill>
                </a:rPr>
                <a:t>To all four (32:6-9)</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a:solidFill>
                    <a:srgbClr val="FFFFFF"/>
                  </a:solidFill>
                </a:rPr>
                <a:t>To the three (32:10-14)</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a:solidFill>
                    <a:srgbClr val="FFFFFF"/>
                  </a:solidFill>
                </a:rPr>
                <a:t>To Job (32:15–33:33)</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a:solidFill>
                    <a:srgbClr val="FFFFFF"/>
                  </a:solidFill>
                </a:rPr>
                <a:t> </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u="sng">
                  <a:solidFill>
                    <a:srgbClr val="FFFFFF"/>
                  </a:solidFill>
                </a:rPr>
                <a:t>Second speech</a:t>
              </a:r>
            </a:p>
            <a:p>
              <a:pPr algn="ctr" defTabSz="914400" eaLnBrk="1" fontAlgn="base" hangingPunct="1">
                <a:lnSpc>
                  <a:spcPct val="80000"/>
                </a:lnSpc>
                <a:spcBef>
                  <a:spcPct val="0"/>
                </a:spcBef>
                <a:spcAft>
                  <a:spcPct val="0"/>
                </a:spcAft>
              </a:pPr>
              <a:r>
                <a:rPr lang="en-US" sz="2400" b="1">
                  <a:solidFill>
                    <a:srgbClr val="FFFFFF"/>
                  </a:solidFill>
                </a:rPr>
                <a:t>To the three (34:1-15)</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a:solidFill>
                    <a:srgbClr val="FFFFFF"/>
                  </a:solidFill>
                </a:rPr>
                <a:t>To Job (34:16-37)</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a:solidFill>
                    <a:srgbClr val="FFFFFF"/>
                  </a:solidFill>
                </a:rPr>
                <a:t> </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u="sng">
                  <a:solidFill>
                    <a:srgbClr val="FFFFFF"/>
                  </a:solidFill>
                </a:rPr>
                <a:t>Third speech</a:t>
              </a:r>
              <a:endParaRPr lang="en-US" sz="2400" b="1">
                <a:solidFill>
                  <a:srgbClr val="FFFFFF"/>
                </a:solidFill>
              </a:endParaRPr>
            </a:p>
            <a:p>
              <a:pPr algn="ctr" defTabSz="914400" eaLnBrk="1" fontAlgn="base" hangingPunct="1">
                <a:lnSpc>
                  <a:spcPct val="80000"/>
                </a:lnSpc>
                <a:spcBef>
                  <a:spcPct val="0"/>
                </a:spcBef>
                <a:spcAft>
                  <a:spcPct val="0"/>
                </a:spcAft>
              </a:pPr>
              <a:r>
                <a:rPr lang="en-US" sz="2400" b="1">
                  <a:solidFill>
                    <a:srgbClr val="FFFFFF"/>
                  </a:solidFill>
                </a:rPr>
                <a:t>To Job (35:1-3)</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a:solidFill>
                    <a:srgbClr val="FFFFFF"/>
                  </a:solidFill>
                </a:rPr>
                <a:t>To the three (35:4-16) </a:t>
              </a:r>
            </a:p>
            <a:p>
              <a:pPr algn="ctr" defTabSz="914400" eaLnBrk="1" fontAlgn="base" hangingPunct="1">
                <a:lnSpc>
                  <a:spcPct val="80000"/>
                </a:lnSpc>
                <a:spcBef>
                  <a:spcPct val="0"/>
                </a:spcBef>
                <a:spcAft>
                  <a:spcPct val="0"/>
                </a:spcAft>
              </a:pPr>
              <a:r>
                <a:rPr lang="en-US" sz="2400" b="1">
                  <a:solidFill>
                    <a:srgbClr val="FFFFFF"/>
                  </a:solidFill>
                </a:rPr>
                <a:t> </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u="sng">
                  <a:solidFill>
                    <a:srgbClr val="FFFFFF"/>
                  </a:solidFill>
                </a:rPr>
                <a:t>Fourth speech</a:t>
              </a:r>
            </a:p>
            <a:p>
              <a:pPr algn="ctr" defTabSz="914400" eaLnBrk="1" fontAlgn="base" hangingPunct="1">
                <a:lnSpc>
                  <a:spcPct val="80000"/>
                </a:lnSpc>
                <a:spcBef>
                  <a:spcPct val="0"/>
                </a:spcBef>
                <a:spcAft>
                  <a:spcPct val="0"/>
                </a:spcAft>
              </a:pPr>
              <a:r>
                <a:rPr lang="en-US" sz="2400" b="1">
                  <a:solidFill>
                    <a:srgbClr val="FFFFFF"/>
                  </a:solidFill>
                </a:rPr>
                <a:t>To Job (36:1–37:1)</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a:solidFill>
                    <a:srgbClr val="FFFFFF"/>
                  </a:solidFill>
                </a:rPr>
                <a:t>To the three (37:2-13)</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a:solidFill>
                    <a:srgbClr val="FFFFFF"/>
                  </a:solidFill>
                </a:rPr>
                <a:t>To Job (37:14-24)</a:t>
              </a:r>
              <a:r>
                <a:rPr lang="en-US" sz="2400" b="1">
                  <a:solidFill>
                    <a:srgbClr val="FFFFFF"/>
                  </a:solidFill>
                  <a:latin typeface="Times New Roman" charset="0"/>
                </a:rPr>
                <a:t> </a:t>
              </a:r>
            </a:p>
          </p:txBody>
        </p:sp>
        <p:sp>
          <p:nvSpPr>
            <p:cNvPr id="176136" name="Text Box 62"/>
            <p:cNvSpPr txBox="1">
              <a:spLocks noChangeArrowheads="1"/>
            </p:cNvSpPr>
            <p:nvPr/>
          </p:nvSpPr>
          <p:spPr bwMode="auto">
            <a:xfrm>
              <a:off x="3792" y="3914"/>
              <a:ext cx="11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defTabSz="914400" eaLnBrk="1" fontAlgn="base" hangingPunct="1">
                <a:spcBef>
                  <a:spcPct val="0"/>
                </a:spcBef>
                <a:spcAft>
                  <a:spcPct val="0"/>
                </a:spcAft>
              </a:pPr>
              <a:endParaRPr lang="en-US" sz="2400">
                <a:latin typeface="Times New Roman" charset="0"/>
              </a:endParaRPr>
            </a:p>
          </p:txBody>
        </p:sp>
      </p:grpSp>
      <p:sp>
        <p:nvSpPr>
          <p:cNvPr id="176134" name="Text Box 63"/>
          <p:cNvSpPr txBox="1">
            <a:spLocks noChangeArrowheads="1"/>
          </p:cNvSpPr>
          <p:nvPr/>
        </p:nvSpPr>
        <p:spPr bwMode="auto">
          <a:xfrm>
            <a:off x="1758950" y="6400800"/>
            <a:ext cx="7169150" cy="34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defTabSz="914400" eaLnBrk="1" fontAlgn="base" hangingPunct="1">
              <a:lnSpc>
                <a:spcPct val="80000"/>
              </a:lnSpc>
              <a:spcBef>
                <a:spcPct val="0"/>
              </a:spcBef>
              <a:spcAft>
                <a:spcPct val="0"/>
              </a:spcAft>
            </a:pPr>
            <a:r>
              <a:rPr lang="en-US"/>
              <a:t>Adapted at 35:4-16 from Roy B. Zuck, </a:t>
            </a:r>
            <a:r>
              <a:rPr lang="en-US" i="1"/>
              <a:t>Bible Knowledge Commentary,</a:t>
            </a:r>
            <a:r>
              <a:rPr lang="en-US"/>
              <a:t> 1:755</a:t>
            </a:r>
          </a:p>
        </p:txBody>
      </p:sp>
    </p:spTree>
    <p:extLst>
      <p:ext uri="{BB962C8B-B14F-4D97-AF65-F5344CB8AC3E}">
        <p14:creationId xmlns:p14="http://schemas.microsoft.com/office/powerpoint/2010/main" val="234866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41778" y="8467"/>
            <a:ext cx="10378080" cy="6849533"/>
          </a:xfrm>
          <a:prstGeom prst="rect">
            <a:avLst/>
          </a:prstGeom>
        </p:spPr>
      </p:pic>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righteous suffering have you experienced or are experiencing now?</a:t>
            </a:r>
          </a:p>
        </p:txBody>
      </p:sp>
    </p:spTree>
    <p:extLst>
      <p:ext uri="{BB962C8B-B14F-4D97-AF65-F5344CB8AC3E}">
        <p14:creationId xmlns:p14="http://schemas.microsoft.com/office/powerpoint/2010/main" val="2707674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152400" y="1066800"/>
            <a:ext cx="8839200" cy="5638800"/>
            <a:chOff x="-4" y="-4"/>
            <a:chExt cx="5568" cy="4100"/>
          </a:xfrm>
        </p:grpSpPr>
        <p:grpSp>
          <p:nvGrpSpPr>
            <p:cNvPr id="171017" name="Group 3"/>
            <p:cNvGrpSpPr>
              <a:grpSpLocks/>
            </p:cNvGrpSpPr>
            <p:nvPr/>
          </p:nvGrpSpPr>
          <p:grpSpPr bwMode="auto">
            <a:xfrm>
              <a:off x="0" y="0"/>
              <a:ext cx="5560" cy="4092"/>
              <a:chOff x="0" y="0"/>
              <a:chExt cx="5560" cy="4092"/>
            </a:xfrm>
          </p:grpSpPr>
          <p:grpSp>
            <p:nvGrpSpPr>
              <p:cNvPr id="171019" name="Group 4"/>
              <p:cNvGrpSpPr>
                <a:grpSpLocks/>
              </p:cNvGrpSpPr>
              <p:nvPr/>
            </p:nvGrpSpPr>
            <p:grpSpPr bwMode="auto">
              <a:xfrm>
                <a:off x="0" y="0"/>
                <a:ext cx="1112" cy="634"/>
                <a:chOff x="0" y="0"/>
                <a:chExt cx="1112" cy="634"/>
              </a:xfrm>
            </p:grpSpPr>
            <p:sp>
              <p:nvSpPr>
                <p:cNvPr id="171107"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PERSON</a:t>
                  </a:r>
                </a:p>
              </p:txBody>
            </p:sp>
            <p:sp>
              <p:nvSpPr>
                <p:cNvPr id="171108"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0" name="Group 7"/>
              <p:cNvGrpSpPr>
                <a:grpSpLocks/>
              </p:cNvGrpSpPr>
              <p:nvPr/>
            </p:nvGrpSpPr>
            <p:grpSpPr bwMode="auto">
              <a:xfrm>
                <a:off x="1112" y="0"/>
                <a:ext cx="1112" cy="634"/>
                <a:chOff x="1112" y="0"/>
                <a:chExt cx="1112" cy="634"/>
              </a:xfrm>
            </p:grpSpPr>
            <p:sp>
              <p:nvSpPr>
                <p:cNvPr id="171105"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RESPONSE</a:t>
                  </a:r>
                </a:p>
              </p:txBody>
            </p:sp>
            <p:sp>
              <p:nvSpPr>
                <p:cNvPr id="171106"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1" name="Group 10"/>
              <p:cNvGrpSpPr>
                <a:grpSpLocks/>
              </p:cNvGrpSpPr>
              <p:nvPr/>
            </p:nvGrpSpPr>
            <p:grpSpPr bwMode="auto">
              <a:xfrm>
                <a:off x="2224" y="0"/>
                <a:ext cx="1112" cy="634"/>
                <a:chOff x="2224" y="0"/>
                <a:chExt cx="1112" cy="634"/>
              </a:xfrm>
            </p:grpSpPr>
            <p:sp>
              <p:nvSpPr>
                <p:cNvPr id="171103"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SOLUTION</a:t>
                  </a:r>
                </a:p>
              </p:txBody>
            </p:sp>
            <p:sp>
              <p:nvSpPr>
                <p:cNvPr id="171104"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2" name="Group 13"/>
              <p:cNvGrpSpPr>
                <a:grpSpLocks/>
              </p:cNvGrpSpPr>
              <p:nvPr/>
            </p:nvGrpSpPr>
            <p:grpSpPr bwMode="auto">
              <a:xfrm>
                <a:off x="3336" y="0"/>
                <a:ext cx="1112" cy="634"/>
                <a:chOff x="3336" y="0"/>
                <a:chExt cx="1112" cy="634"/>
              </a:xfrm>
            </p:grpSpPr>
            <p:sp>
              <p:nvSpPr>
                <p:cNvPr id="171101"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MODERN</a:t>
                  </a:r>
                </a:p>
                <a:p>
                  <a:pPr algn="ctr" defTabSz="914400" eaLnBrk="0" fontAlgn="base" hangingPunct="0">
                    <a:spcBef>
                      <a:spcPct val="0"/>
                    </a:spcBef>
                    <a:spcAft>
                      <a:spcPct val="0"/>
                    </a:spcAft>
                  </a:pPr>
                  <a:r>
                    <a:rPr lang="en-US" sz="2400" b="1">
                      <a:solidFill>
                        <a:srgbClr val="E9E2B6"/>
                      </a:solidFill>
                      <a:latin typeface="Arial Narrow" charset="0"/>
                      <a:ea typeface="ＭＳ Ｐゴシック" charset="0"/>
                      <a:cs typeface="ＭＳ Ｐゴシック" charset="0"/>
                    </a:rPr>
                    <a:t>EQUIVALENT</a:t>
                  </a:r>
                </a:p>
              </p:txBody>
            </p:sp>
            <p:sp>
              <p:nvSpPr>
                <p:cNvPr id="171102"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3" name="Group 16"/>
              <p:cNvGrpSpPr>
                <a:grpSpLocks/>
              </p:cNvGrpSpPr>
              <p:nvPr/>
            </p:nvGrpSpPr>
            <p:grpSpPr bwMode="auto">
              <a:xfrm>
                <a:off x="4448" y="0"/>
                <a:ext cx="1112" cy="634"/>
                <a:chOff x="4448" y="0"/>
                <a:chExt cx="1112" cy="634"/>
              </a:xfrm>
            </p:grpSpPr>
            <p:sp>
              <p:nvSpPr>
                <p:cNvPr id="171099"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ANSWER</a:t>
                  </a:r>
                </a:p>
              </p:txBody>
            </p:sp>
            <p:sp>
              <p:nvSpPr>
                <p:cNvPr id="171100"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4" name="Group 19"/>
              <p:cNvGrpSpPr>
                <a:grpSpLocks/>
              </p:cNvGrpSpPr>
              <p:nvPr/>
            </p:nvGrpSpPr>
            <p:grpSpPr bwMode="auto">
              <a:xfrm>
                <a:off x="0" y="634"/>
                <a:ext cx="1112" cy="634"/>
                <a:chOff x="0" y="634"/>
                <a:chExt cx="1112" cy="634"/>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1. Job</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Wife</a:t>
                  </a:r>
                </a:p>
              </p:txBody>
            </p:sp>
            <p:sp>
              <p:nvSpPr>
                <p:cNvPr id="171098"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5" name="Group 22"/>
              <p:cNvGrpSpPr>
                <a:grpSpLocks/>
              </p:cNvGrpSpPr>
              <p:nvPr/>
            </p:nvGrpSpPr>
            <p:grpSpPr bwMode="auto">
              <a:xfrm>
                <a:off x="1112" y="634"/>
                <a:ext cx="1112" cy="634"/>
                <a:chOff x="1112" y="634"/>
                <a:chExt cx="1112" cy="634"/>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Curse</a:t>
                  </a:r>
                  <a:r>
                    <a:rPr lang="en-US" sz="2400" b="1" baseline="30000">
                      <a:solidFill>
                        <a:srgbClr val="E9E2B6"/>
                      </a:solidFill>
                      <a:latin typeface="Arial Narrow" pitchFamily="-105" charset="0"/>
                      <a:ea typeface="Times New Roman" pitchFamily="-105" charset="0"/>
                      <a:cs typeface="Times New Roman" pitchFamily="-105" charset="0"/>
                    </a:rPr>
                    <a:t> </a:t>
                  </a:r>
                  <a:r>
                    <a:rPr lang="en-US" sz="2400" b="1">
                      <a:solidFill>
                        <a:srgbClr val="E9E2B6"/>
                      </a:solidFill>
                      <a:latin typeface="Arial Narrow" pitchFamily="-105" charset="0"/>
                      <a:ea typeface="Times New Roman" pitchFamily="-105" charset="0"/>
                      <a:cs typeface="Times New Roman" pitchFamily="-105" charset="0"/>
                    </a:rPr>
                    <a:t>God &amp; die (2:9)</a:t>
                  </a:r>
                </a:p>
              </p:txBody>
            </p:sp>
            <p:sp>
              <p:nvSpPr>
                <p:cNvPr id="171096"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6" name="Group 25"/>
              <p:cNvGrpSpPr>
                <a:grpSpLocks/>
              </p:cNvGrpSpPr>
              <p:nvPr/>
            </p:nvGrpSpPr>
            <p:grpSpPr bwMode="auto">
              <a:xfrm>
                <a:off x="2224" y="634"/>
                <a:ext cx="1112" cy="634"/>
                <a:chOff x="2224" y="634"/>
                <a:chExt cx="1112" cy="634"/>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Suicide</a:t>
                  </a:r>
                </a:p>
              </p:txBody>
            </p:sp>
            <p:sp>
              <p:nvSpPr>
                <p:cNvPr id="171094"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7" name="Group 28"/>
              <p:cNvGrpSpPr>
                <a:grpSpLocks/>
              </p:cNvGrpSpPr>
              <p:nvPr/>
            </p:nvGrpSpPr>
            <p:grpSpPr bwMode="auto">
              <a:xfrm>
                <a:off x="3336" y="634"/>
                <a:ext cx="1112" cy="634"/>
                <a:chOff x="3336" y="634"/>
                <a:chExt cx="1112" cy="634"/>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Young people</a:t>
                  </a:r>
                </a:p>
              </p:txBody>
            </p:sp>
            <p:sp>
              <p:nvSpPr>
                <p:cNvPr id="171092"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8" name="Group 31"/>
              <p:cNvGrpSpPr>
                <a:grpSpLocks/>
              </p:cNvGrpSpPr>
              <p:nvPr/>
            </p:nvGrpSpPr>
            <p:grpSpPr bwMode="auto">
              <a:xfrm>
                <a:off x="4448" y="634"/>
                <a:ext cx="1112" cy="634"/>
                <a:chOff x="4448" y="634"/>
                <a:chExt cx="1112" cy="634"/>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Unacceptable</a:t>
                  </a:r>
                </a:p>
              </p:txBody>
            </p:sp>
            <p:sp>
              <p:nvSpPr>
                <p:cNvPr id="171090"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9"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charset="0"/>
                      <a:ea typeface="ＭＳ Ｐゴシック" charset="0"/>
                      <a:cs typeface="Times New Roman" charset="0"/>
                    </a:rPr>
                    <a:t>2. Three </a:t>
                  </a:r>
                  <a:r>
                    <a:rPr lang="ru-RU" altLang="ja-JP" sz="2400" b="1" dirty="0">
                      <a:solidFill>
                        <a:srgbClr val="E9E2B6"/>
                      </a:solidFill>
                      <a:latin typeface="Arial Narrow" charset="0"/>
                      <a:ea typeface="ＭＳ Ｐゴシック" charset="0"/>
                      <a:cs typeface="Times New Roman" charset="0"/>
                    </a:rPr>
                    <a:t>"</a:t>
                  </a:r>
                  <a:r>
                    <a:rPr lang="en-US" sz="2400" b="1" dirty="0">
                      <a:solidFill>
                        <a:srgbClr val="E9E2B6"/>
                      </a:solidFill>
                      <a:latin typeface="Arial Narrow" charset="0"/>
                      <a:ea typeface="ＭＳ Ｐゴシック" charset="0"/>
                      <a:cs typeface="Times New Roman" charset="0"/>
                    </a:rPr>
                    <a:t>friends</a:t>
                  </a:r>
                  <a:r>
                    <a:rPr lang="ru-RU" altLang="ja-JP" sz="2400" b="1" dirty="0">
                      <a:solidFill>
                        <a:srgbClr val="E9E2B6"/>
                      </a:solidFill>
                      <a:latin typeface="Arial Narrow" charset="0"/>
                      <a:ea typeface="ＭＳ Ｐゴシック" charset="0"/>
                      <a:cs typeface="Times New Roman" charset="0"/>
                    </a:rPr>
                    <a:t>"</a:t>
                  </a:r>
                  <a:endParaRPr lang="en-US" sz="2400" b="1" dirty="0">
                    <a:solidFill>
                      <a:srgbClr val="E9E2B6"/>
                    </a:solidFill>
                    <a:latin typeface="Arial Narrow" charset="0"/>
                    <a:ea typeface="ＭＳ Ｐゴシック" charset="0"/>
                    <a:cs typeface="Times New Roman" charset="0"/>
                  </a:endParaRPr>
                </a:p>
              </p:txBody>
            </p:sp>
            <p:sp>
              <p:nvSpPr>
                <p:cNvPr id="171088"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0"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200" b="1">
                      <a:solidFill>
                        <a:srgbClr val="E9E2B6"/>
                      </a:solidFill>
                      <a:latin typeface="Arial Narrow" pitchFamily="-105" charset="0"/>
                      <a:ea typeface="Times New Roman" pitchFamily="-105" charset="0"/>
                      <a:cs typeface="Times New Roman" pitchFamily="-105" charset="0"/>
                    </a:rPr>
                    <a:t>Suffering is from sin (4:7-8)</a:t>
                  </a:r>
                </a:p>
              </p:txBody>
            </p:sp>
            <p:sp>
              <p:nvSpPr>
                <p:cNvPr id="171086"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1"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Repentance</a:t>
                  </a:r>
                </a:p>
              </p:txBody>
            </p:sp>
            <p:sp>
              <p:nvSpPr>
                <p:cNvPr id="171084"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2"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ru-RU"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Name it,</a:t>
                  </a:r>
                </a:p>
                <a:p>
                  <a:pPr algn="ctr" defTabSz="914400" eaLnBrk="0" fontAlgn="base" hangingPunct="0">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claim it</a:t>
                  </a:r>
                  <a:r>
                    <a:rPr lang="ru-RU" sz="2400" b="1" dirty="0">
                      <a:solidFill>
                        <a:srgbClr val="E9E2B6"/>
                      </a:solidFill>
                      <a:latin typeface="Arial Narrow" pitchFamily="-105" charset="0"/>
                      <a:ea typeface="Times New Roman" pitchFamily="-105" charset="0"/>
                      <a:cs typeface="Times New Roman" pitchFamily="-105" charset="0"/>
                    </a:rPr>
                    <a:t>"</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82"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3"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Not always</a:t>
                  </a:r>
                </a:p>
                <a:p>
                  <a:pPr algn="ctr" defTabSz="914400" eaLnBrk="0" fontAlgn="base" hangingPunct="0">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applicable</a:t>
                  </a:r>
                </a:p>
              </p:txBody>
            </p:sp>
            <p:sp>
              <p:nvSpPr>
                <p:cNvPr id="171080"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4" name="Group 49"/>
              <p:cNvGrpSpPr>
                <a:grpSpLocks/>
              </p:cNvGrpSpPr>
              <p:nvPr/>
            </p:nvGrpSpPr>
            <p:grpSpPr bwMode="auto">
              <a:xfrm>
                <a:off x="0" y="1902"/>
                <a:ext cx="1112" cy="807"/>
                <a:chOff x="0" y="1902"/>
                <a:chExt cx="1112" cy="807"/>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71078"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5" name="Group 52"/>
              <p:cNvGrpSpPr>
                <a:grpSpLocks/>
              </p:cNvGrpSpPr>
              <p:nvPr/>
            </p:nvGrpSpPr>
            <p:grpSpPr bwMode="auto">
              <a:xfrm>
                <a:off x="1112" y="1902"/>
                <a:ext cx="1112" cy="807"/>
                <a:chOff x="1112" y="1902"/>
                <a:chExt cx="1112" cy="807"/>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71076"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6" name="Group 55"/>
              <p:cNvGrpSpPr>
                <a:grpSpLocks/>
              </p:cNvGrpSpPr>
              <p:nvPr/>
            </p:nvGrpSpPr>
            <p:grpSpPr bwMode="auto">
              <a:xfrm>
                <a:off x="2224" y="1902"/>
                <a:ext cx="1112" cy="807"/>
                <a:chOff x="2224" y="1902"/>
                <a:chExt cx="1112" cy="807"/>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71074"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7" name="Group 58"/>
              <p:cNvGrpSpPr>
                <a:grpSpLocks/>
              </p:cNvGrpSpPr>
              <p:nvPr/>
            </p:nvGrpSpPr>
            <p:grpSpPr bwMode="auto">
              <a:xfrm>
                <a:off x="3336" y="1902"/>
                <a:ext cx="1112" cy="807"/>
                <a:chOff x="3336" y="1902"/>
                <a:chExt cx="1112" cy="807"/>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71072"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8" name="Group 61"/>
              <p:cNvGrpSpPr>
                <a:grpSpLocks/>
              </p:cNvGrpSpPr>
              <p:nvPr/>
            </p:nvGrpSpPr>
            <p:grpSpPr bwMode="auto">
              <a:xfrm>
                <a:off x="4448" y="1902"/>
                <a:ext cx="1112" cy="807"/>
                <a:chOff x="4448" y="1902"/>
                <a:chExt cx="1112" cy="807"/>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71070"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9" name="Group 64"/>
              <p:cNvGrpSpPr>
                <a:grpSpLocks/>
              </p:cNvGrpSpPr>
              <p:nvPr/>
            </p:nvGrpSpPr>
            <p:grpSpPr bwMode="auto">
              <a:xfrm>
                <a:off x="0" y="2709"/>
                <a:ext cx="1112" cy="807"/>
                <a:chOff x="0" y="2709"/>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71068"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0" name="Group 67"/>
              <p:cNvGrpSpPr>
                <a:grpSpLocks/>
              </p:cNvGrpSpPr>
              <p:nvPr/>
            </p:nvGrpSpPr>
            <p:grpSpPr bwMode="auto">
              <a:xfrm>
                <a:off x="1112" y="2709"/>
                <a:ext cx="1112" cy="807"/>
                <a:chOff x="1112" y="2709"/>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71066"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1" name="Group 70"/>
              <p:cNvGrpSpPr>
                <a:grpSpLocks/>
              </p:cNvGrpSpPr>
              <p:nvPr/>
            </p:nvGrpSpPr>
            <p:grpSpPr bwMode="auto">
              <a:xfrm>
                <a:off x="2224" y="2709"/>
                <a:ext cx="1112" cy="807"/>
                <a:chOff x="2224" y="2709"/>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71064"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2" name="Group 73"/>
              <p:cNvGrpSpPr>
                <a:grpSpLocks/>
              </p:cNvGrpSpPr>
              <p:nvPr/>
            </p:nvGrpSpPr>
            <p:grpSpPr bwMode="auto">
              <a:xfrm>
                <a:off x="3336" y="2709"/>
                <a:ext cx="1112" cy="807"/>
                <a:chOff x="3336" y="2709"/>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71062"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3" name="Group 76"/>
              <p:cNvGrpSpPr>
                <a:grpSpLocks/>
              </p:cNvGrpSpPr>
              <p:nvPr/>
            </p:nvGrpSpPr>
            <p:grpSpPr bwMode="auto">
              <a:xfrm>
                <a:off x="4448" y="2709"/>
                <a:ext cx="1112" cy="807"/>
                <a:chOff x="4448" y="2709"/>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71060"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4" name="Group 79"/>
              <p:cNvGrpSpPr>
                <a:grpSpLocks/>
              </p:cNvGrpSpPr>
              <p:nvPr/>
            </p:nvGrpSpPr>
            <p:grpSpPr bwMode="auto">
              <a:xfrm>
                <a:off x="0" y="3516"/>
                <a:ext cx="1112" cy="576"/>
                <a:chOff x="0" y="3516"/>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71058"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5" name="Group 82"/>
              <p:cNvGrpSpPr>
                <a:grpSpLocks/>
              </p:cNvGrpSpPr>
              <p:nvPr/>
            </p:nvGrpSpPr>
            <p:grpSpPr bwMode="auto">
              <a:xfrm>
                <a:off x="1112" y="3516"/>
                <a:ext cx="1112" cy="576"/>
                <a:chOff x="1112" y="3516"/>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71056"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6" name="Group 85"/>
              <p:cNvGrpSpPr>
                <a:grpSpLocks/>
              </p:cNvGrpSpPr>
              <p:nvPr/>
            </p:nvGrpSpPr>
            <p:grpSpPr bwMode="auto">
              <a:xfrm>
                <a:off x="2224" y="3516"/>
                <a:ext cx="1112" cy="576"/>
                <a:chOff x="2224" y="3516"/>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71054"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7" name="Group 88"/>
              <p:cNvGrpSpPr>
                <a:grpSpLocks/>
              </p:cNvGrpSpPr>
              <p:nvPr/>
            </p:nvGrpSpPr>
            <p:grpSpPr bwMode="auto">
              <a:xfrm>
                <a:off x="3336" y="3516"/>
                <a:ext cx="1112" cy="576"/>
                <a:chOff x="3336" y="3516"/>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71052"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8" name="Group 91"/>
              <p:cNvGrpSpPr>
                <a:grpSpLocks/>
              </p:cNvGrpSpPr>
              <p:nvPr/>
            </p:nvGrpSpPr>
            <p:grpSpPr bwMode="auto">
              <a:xfrm>
                <a:off x="4448" y="3516"/>
                <a:ext cx="1112" cy="576"/>
                <a:chOff x="4448" y="3516"/>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71050"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
          <p:nvSpPr>
            <p:cNvPr id="171018"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sp>
        <p:nvSpPr>
          <p:cNvPr id="171011" name="Text Box 95"/>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E9E2B6"/>
                </a:solidFill>
                <a:latin typeface="Arial" charset="0"/>
                <a:cs typeface="Arial" charset="0"/>
              </a:rPr>
              <a:t>374</a:t>
            </a:r>
          </a:p>
        </p:txBody>
      </p:sp>
      <p:sp>
        <p:nvSpPr>
          <p:cNvPr id="108640"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08642" name="Rectangle 98"/>
          <p:cNvSpPr>
            <a:spLocks noChangeArrowheads="1"/>
          </p:cNvSpPr>
          <p:nvPr/>
        </p:nvSpPr>
        <p:spPr bwMode="auto">
          <a:xfrm>
            <a:off x="0" y="5881688"/>
            <a:ext cx="9220200" cy="1219200"/>
          </a:xfrm>
          <a:prstGeom prst="rect">
            <a:avLst/>
          </a:prstGeom>
          <a:solidFill>
            <a:srgbClr val="000000"/>
          </a:solidFill>
          <a:ln w="12700" cap="sq">
            <a:solidFill>
              <a:schemeClr val="tx1"/>
            </a:solidFill>
            <a:miter lim="800000"/>
            <a:headEnd/>
            <a:tailEnd/>
          </a:ln>
        </p:spPr>
        <p:txBody>
          <a:bodyPr anchor="ctr">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08648" name="Rectangle 104"/>
          <p:cNvSpPr>
            <a:spLocks noChangeArrowheads="1"/>
          </p:cNvSpPr>
          <p:nvPr/>
        </p:nvSpPr>
        <p:spPr bwMode="auto">
          <a:xfrm>
            <a:off x="76200" y="2084388"/>
            <a:ext cx="9144000" cy="2713037"/>
          </a:xfrm>
          <a:prstGeom prst="rect">
            <a:avLst/>
          </a:prstGeom>
          <a:gradFill rotWithShape="1">
            <a:gsLst>
              <a:gs pos="0">
                <a:schemeClr val="tx1"/>
              </a:gs>
              <a:gs pos="100000">
                <a:schemeClr val="bg2">
                  <a:gamma/>
                  <a:shade val="46275"/>
                  <a:invGamma/>
                </a:schemeClr>
              </a:gs>
            </a:gsLst>
            <a:path path="shape">
              <a:fillToRect l="50000" t="50000" r="50000" b="50000"/>
            </a:path>
          </a:gradFill>
          <a:ln w="12700" cap="sq">
            <a:noFill/>
            <a:miter lim="800000"/>
            <a:headEnd/>
            <a:tailEnd/>
          </a:ln>
          <a:effectLst/>
        </p:spPr>
        <p:txBody>
          <a:bodyPr>
            <a:spAutoFit/>
          </a:bodyPr>
          <a:lstStyle/>
          <a:p>
            <a:pPr defTabSz="914400" fontAlgn="base">
              <a:lnSpc>
                <a:spcPct val="80000"/>
              </a:lnSpc>
              <a:spcBef>
                <a:spcPct val="0"/>
              </a:spcBef>
              <a:spcAft>
                <a:spcPct val="0"/>
              </a:spcAft>
              <a:defRPr/>
            </a:pPr>
            <a:endParaRPr lang="en-US" sz="3200" b="1"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endParaRPr>
          </a:p>
          <a:p>
            <a:pPr defTabSz="914400" fontAlgn="base">
              <a:lnSpc>
                <a:spcPct val="80000"/>
              </a:lnSpc>
              <a:spcBef>
                <a:spcPct val="0"/>
              </a:spcBef>
              <a:spcAft>
                <a:spcPct val="0"/>
              </a:spcAft>
              <a:defRPr/>
            </a:pPr>
            <a:r>
              <a:rPr lang="en-US" sz="3200" b="1"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ESV Job 33:14 For God speaks in one way, and in two, though man does not perceive it. </a:t>
            </a:r>
            <a:r>
              <a:rPr lang="en-US" sz="3200" b="1" baseline="300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15</a:t>
            </a:r>
            <a:r>
              <a:rPr lang="en-US" sz="3200" b="1"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In a dream, in a vision of the night. . . </a:t>
            </a:r>
            <a:r>
              <a:rPr lang="en-US" sz="3200" b="1" baseline="300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19</a:t>
            </a:r>
            <a:r>
              <a:rPr lang="en-US" sz="3200" b="1"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Man is also rebuked with pain on his bed and with continual strife in his bones.</a:t>
            </a:r>
            <a:endParaRPr lang="en-US" b="1"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endParaRPr>
          </a:p>
          <a:p>
            <a:pPr defTabSz="914400" fontAlgn="base">
              <a:lnSpc>
                <a:spcPct val="80000"/>
              </a:lnSpc>
              <a:spcBef>
                <a:spcPct val="0"/>
              </a:spcBef>
              <a:spcAft>
                <a:spcPct val="0"/>
              </a:spcAft>
              <a:defRPr/>
            </a:pPr>
            <a:endParaRPr lang="en-US" b="1"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108651" name="Rectangle 10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defTabSz="914400" fontAlgn="base">
              <a:spcBef>
                <a:spcPct val="0"/>
              </a:spcBef>
              <a:spcAft>
                <a:spcPct val="0"/>
              </a:spcAft>
              <a:defRPr/>
            </a:pPr>
            <a:r>
              <a:rPr lang="en-US" altLang="zh-CN" sz="2000"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sz="2000" b="1">
              <a:solidFill>
                <a:srgbClr val="FFFFFF"/>
              </a:solidFill>
              <a:effectLst>
                <a:outerShdw blurRad="38100" dist="38100" dir="2700000" algn="tl">
                  <a:srgbClr val="000000"/>
                </a:outerShdw>
              </a:effectLst>
              <a:latin typeface="Arial" charset="0"/>
              <a:ea typeface="Arial" charset="0"/>
              <a:cs typeface="Arial" charset="0"/>
            </a:endParaRPr>
          </a:p>
        </p:txBody>
      </p:sp>
    </p:spTree>
    <p:extLst>
      <p:ext uri="{BB962C8B-B14F-4D97-AF65-F5344CB8AC3E}">
        <p14:creationId xmlns:p14="http://schemas.microsoft.com/office/powerpoint/2010/main" val="2793904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48"/>
                                        </p:tgtEl>
                                        <p:attrNameLst>
                                          <p:attrName>style.visibility</p:attrName>
                                        </p:attrNameLst>
                                      </p:cBhvr>
                                      <p:to>
                                        <p:strVal val="visible"/>
                                      </p:to>
                                    </p:set>
                                    <p:anim calcmode="lin" valueType="num">
                                      <p:cBhvr>
                                        <p:cTn id="7" dur="1000" fill="hold"/>
                                        <p:tgtEl>
                                          <p:spTgt spid="108648"/>
                                        </p:tgtEl>
                                        <p:attrNameLst>
                                          <p:attrName>ppt_w</p:attrName>
                                        </p:attrNameLst>
                                      </p:cBhvr>
                                      <p:tavLst>
                                        <p:tav tm="0">
                                          <p:val>
                                            <p:fltVal val="0"/>
                                          </p:val>
                                        </p:tav>
                                        <p:tav tm="100000">
                                          <p:val>
                                            <p:strVal val="#ppt_w"/>
                                          </p:val>
                                        </p:tav>
                                      </p:tavLst>
                                    </p:anim>
                                    <p:anim calcmode="lin" valueType="num">
                                      <p:cBhvr>
                                        <p:cTn id="8" dur="1000" fill="hold"/>
                                        <p:tgtEl>
                                          <p:spTgt spid="108648"/>
                                        </p:tgtEl>
                                        <p:attrNameLst>
                                          <p:attrName>ppt_h</p:attrName>
                                        </p:attrNameLst>
                                      </p:cBhvr>
                                      <p:tavLst>
                                        <p:tav tm="0">
                                          <p:val>
                                            <p:fltVal val="0"/>
                                          </p:val>
                                        </p:tav>
                                        <p:tav tm="100000">
                                          <p:val>
                                            <p:strVal val="#ppt_h"/>
                                          </p:val>
                                        </p:tav>
                                      </p:tavLst>
                                    </p:anim>
                                    <p:anim calcmode="lin" valueType="num">
                                      <p:cBhvr>
                                        <p:cTn id="9" dur="1000" fill="hold"/>
                                        <p:tgtEl>
                                          <p:spTgt spid="1086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08648"/>
                                        </p:tgtEl>
                                      </p:cBhvr>
                                    </p:animEffect>
                                    <p:set>
                                      <p:cBhvr>
                                        <p:cTn id="15" dur="1" fill="hold">
                                          <p:stCondLst>
                                            <p:cond delay="499"/>
                                          </p:stCondLst>
                                        </p:cTn>
                                        <p:tgtEl>
                                          <p:spTgt spid="108648"/>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108642"/>
                                        </p:tgtEl>
                                      </p:cBhvr>
                                    </p:animEffect>
                                    <p:set>
                                      <p:cBhvr>
                                        <p:cTn id="18" dur="1" fill="hold">
                                          <p:stCondLst>
                                            <p:cond delay="499"/>
                                          </p:stCondLst>
                                        </p:cTn>
                                        <p:tgtEl>
                                          <p:spTgt spid="1086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2" grpId="0" animBg="1"/>
      <p:bldP spid="108648" grpId="0" animBg="1"/>
      <p:bldP spid="108648" grpId="1"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8388350" y="-26988"/>
            <a:ext cx="750888"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latin typeface="Arial" charset="0"/>
                <a:cs typeface="Arial" charset="0"/>
              </a:rPr>
              <a:t>373</a:t>
            </a:r>
          </a:p>
        </p:txBody>
      </p:sp>
      <p:sp>
        <p:nvSpPr>
          <p:cNvPr id="154627" name="Rectangle 3"/>
          <p:cNvSpPr>
            <a:spLocks noGrp="1" noChangeArrowheads="1"/>
          </p:cNvSpPr>
          <p:nvPr>
            <p:ph type="title"/>
          </p:nvPr>
        </p:nvSpPr>
        <p:spPr>
          <a:xfrm>
            <a:off x="1979613" y="-26988"/>
            <a:ext cx="6019800" cy="609601"/>
          </a:xfrm>
          <a:solidFill>
            <a:srgbClr val="000000"/>
          </a:solidFill>
          <a:ln>
            <a:solidFill>
              <a:schemeClr val="tx1"/>
            </a:solidFill>
            <a:miter lim="800000"/>
            <a:headEnd/>
            <a:tailEnd/>
          </a:ln>
        </p:spPr>
        <p:txBody>
          <a:bodyPr/>
          <a:lstStyle/>
          <a:p>
            <a:pPr eaLnBrk="1" hangingPunct="1"/>
            <a:r>
              <a:rPr lang="en-US" altLang="zh-CN" sz="2800" b="1" dirty="0">
                <a:solidFill>
                  <a:srgbClr val="FFFFFF"/>
                </a:solidFill>
                <a:latin typeface="Arial Black" charset="0"/>
                <a:ea typeface="宋体" charset="0"/>
                <a:cs typeface="宋体" charset="0"/>
              </a:rPr>
              <a:t>Perspectives of Job</a:t>
            </a:r>
            <a:r>
              <a:rPr lang="uk-UA" altLang="zh-CN" sz="2800" b="1" dirty="0">
                <a:solidFill>
                  <a:srgbClr val="FFFFFF"/>
                </a:solidFill>
                <a:latin typeface="Arial Black" charset="0"/>
                <a:ea typeface="宋体" charset="0"/>
                <a:cs typeface="宋体" charset="0"/>
              </a:rPr>
              <a:t>'</a:t>
            </a:r>
            <a:r>
              <a:rPr lang="en-US" altLang="zh-CN" sz="2800" b="1" dirty="0">
                <a:solidFill>
                  <a:srgbClr val="FFFFFF"/>
                </a:solidFill>
                <a:latin typeface="Arial Black" charset="0"/>
                <a:ea typeface="宋体" charset="0"/>
                <a:cs typeface="宋体" charset="0"/>
              </a:rPr>
              <a:t>s Friends</a:t>
            </a:r>
            <a:endParaRPr lang="en-US" sz="2800" b="1" dirty="0">
              <a:solidFill>
                <a:srgbClr val="FFFFFF"/>
              </a:solidFill>
              <a:latin typeface="Arial Black" charset="0"/>
              <a:ea typeface="宋体" charset="0"/>
              <a:cs typeface="宋体" charset="0"/>
            </a:endParaRPr>
          </a:p>
        </p:txBody>
      </p:sp>
      <p:grpSp>
        <p:nvGrpSpPr>
          <p:cNvPr id="154628" name="Group 369"/>
          <p:cNvGrpSpPr>
            <a:grpSpLocks/>
          </p:cNvGrpSpPr>
          <p:nvPr/>
        </p:nvGrpSpPr>
        <p:grpSpPr bwMode="auto">
          <a:xfrm>
            <a:off x="176213" y="927100"/>
            <a:ext cx="8791575" cy="5778500"/>
            <a:chOff x="-4" y="-4"/>
            <a:chExt cx="5538" cy="4880"/>
          </a:xfrm>
        </p:grpSpPr>
        <p:grpSp>
          <p:nvGrpSpPr>
            <p:cNvPr id="154631" name="Group 367"/>
            <p:cNvGrpSpPr>
              <a:grpSpLocks/>
            </p:cNvGrpSpPr>
            <p:nvPr/>
          </p:nvGrpSpPr>
          <p:grpSpPr bwMode="auto">
            <a:xfrm>
              <a:off x="0" y="0"/>
              <a:ext cx="5530" cy="4872"/>
              <a:chOff x="0" y="0"/>
              <a:chExt cx="5530" cy="4872"/>
            </a:xfrm>
          </p:grpSpPr>
          <p:grpSp>
            <p:nvGrpSpPr>
              <p:cNvPr id="154633" name="Group 278"/>
              <p:cNvGrpSpPr>
                <a:grpSpLocks/>
              </p:cNvGrpSpPr>
              <p:nvPr/>
            </p:nvGrpSpPr>
            <p:grpSpPr bwMode="auto">
              <a:xfrm>
                <a:off x="0" y="0"/>
                <a:ext cx="1106" cy="480"/>
                <a:chOff x="0" y="0"/>
                <a:chExt cx="1106" cy="480"/>
              </a:xfrm>
            </p:grpSpPr>
            <p:sp>
              <p:nvSpPr>
                <p:cNvPr id="154766" name="Rectangle 232"/>
                <p:cNvSpPr>
                  <a:spLocks noChangeArrowheads="1"/>
                </p:cNvSpPr>
                <p:nvPr/>
              </p:nvSpPr>
              <p:spPr bwMode="auto">
                <a:xfrm>
                  <a:off x="0" y="0"/>
                  <a:ext cx="1106" cy="48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a:solidFill>
                        <a:srgbClr val="000000"/>
                      </a:solidFill>
                      <a:latin typeface="Arial Narrow" charset="0"/>
                      <a:ea typeface="ＭＳ Ｐゴシック" charset="0"/>
                      <a:cs typeface="ＭＳ Ｐゴシック" charset="0"/>
                    </a:rPr>
                    <a:t> </a:t>
                  </a:r>
                </a:p>
                <a:p>
                  <a:pPr algn="ctr" defTabSz="914400" eaLnBrk="0" fontAlgn="base" hangingPunct="0">
                    <a:spcBef>
                      <a:spcPct val="0"/>
                    </a:spcBef>
                    <a:spcAft>
                      <a:spcPct val="0"/>
                    </a:spcAft>
                  </a:pPr>
                  <a:endParaRPr lang="en-US">
                    <a:solidFill>
                      <a:srgbClr val="000000"/>
                    </a:solidFill>
                    <a:latin typeface="Arial Narrow" charset="0"/>
                    <a:ea typeface="ＭＳ Ｐゴシック" charset="0"/>
                    <a:cs typeface="ＭＳ Ｐゴシック" charset="0"/>
                  </a:endParaRPr>
                </a:p>
              </p:txBody>
            </p:sp>
            <p:sp>
              <p:nvSpPr>
                <p:cNvPr id="154767" name="Rectangle 277"/>
                <p:cNvSpPr>
                  <a:spLocks noChangeArrowheads="1"/>
                </p:cNvSpPr>
                <p:nvPr/>
              </p:nvSpPr>
              <p:spPr bwMode="auto">
                <a:xfrm>
                  <a:off x="0" y="0"/>
                  <a:ext cx="110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34" name="Group 280"/>
              <p:cNvGrpSpPr>
                <a:grpSpLocks/>
              </p:cNvGrpSpPr>
              <p:nvPr/>
            </p:nvGrpSpPr>
            <p:grpSpPr bwMode="auto">
              <a:xfrm>
                <a:off x="1106" y="0"/>
                <a:ext cx="1106" cy="480"/>
                <a:chOff x="1106" y="0"/>
                <a:chExt cx="1106" cy="480"/>
              </a:xfrm>
            </p:grpSpPr>
            <p:sp>
              <p:nvSpPr>
                <p:cNvPr id="52457" name="Rectangle 233"/>
                <p:cNvSpPr>
                  <a:spLocks noChangeArrowheads="1"/>
                </p:cNvSpPr>
                <p:nvPr/>
              </p:nvSpPr>
              <p:spPr bwMode="auto">
                <a:xfrm>
                  <a:off x="1106"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dirty="0">
                      <a:solidFill>
                        <a:srgbClr val="E9E2B6"/>
                      </a:solidFill>
                      <a:latin typeface="Arial Narrow" charset="0"/>
                      <a:ea typeface="ＭＳ Ｐゴシック" charset="0"/>
                      <a:cs typeface="Times New Roman" charset="0"/>
                    </a:rPr>
                    <a:t>Eliphaz</a:t>
                  </a:r>
                  <a:endParaRPr lang="en-US" dirty="0">
                    <a:solidFill>
                      <a:srgbClr val="E9E2B6"/>
                    </a:solidFill>
                    <a:latin typeface="Arial Narrow" charset="0"/>
                    <a:ea typeface="ＭＳ Ｐゴシック" charset="0"/>
                    <a:cs typeface="Times New Roman" charset="0"/>
                  </a:endParaRPr>
                </a:p>
              </p:txBody>
            </p:sp>
            <p:sp>
              <p:nvSpPr>
                <p:cNvPr id="154765" name="Rectangle 279"/>
                <p:cNvSpPr>
                  <a:spLocks noChangeArrowheads="1"/>
                </p:cNvSpPr>
                <p:nvPr/>
              </p:nvSpPr>
              <p:spPr bwMode="auto">
                <a:xfrm>
                  <a:off x="1106" y="0"/>
                  <a:ext cx="110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35" name="Group 282"/>
              <p:cNvGrpSpPr>
                <a:grpSpLocks/>
              </p:cNvGrpSpPr>
              <p:nvPr/>
            </p:nvGrpSpPr>
            <p:grpSpPr bwMode="auto">
              <a:xfrm>
                <a:off x="2212" y="0"/>
                <a:ext cx="1106" cy="480"/>
                <a:chOff x="2212" y="0"/>
                <a:chExt cx="1106" cy="480"/>
              </a:xfrm>
            </p:grpSpPr>
            <p:sp>
              <p:nvSpPr>
                <p:cNvPr id="52458" name="Rectangle 234"/>
                <p:cNvSpPr>
                  <a:spLocks noChangeArrowheads="1"/>
                </p:cNvSpPr>
                <p:nvPr/>
              </p:nvSpPr>
              <p:spPr bwMode="auto">
                <a:xfrm>
                  <a:off x="2212"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Bildad</a:t>
                  </a:r>
                  <a:endParaRPr lang="en-US">
                    <a:solidFill>
                      <a:srgbClr val="E9E2B6"/>
                    </a:solidFill>
                    <a:latin typeface="Arial Narrow" charset="0"/>
                    <a:ea typeface="ＭＳ Ｐゴシック" charset="0"/>
                    <a:cs typeface="Times New Roman" charset="0"/>
                  </a:endParaRPr>
                </a:p>
              </p:txBody>
            </p:sp>
            <p:sp>
              <p:nvSpPr>
                <p:cNvPr id="154763" name="Rectangle 281"/>
                <p:cNvSpPr>
                  <a:spLocks noChangeArrowheads="1"/>
                </p:cNvSpPr>
                <p:nvPr/>
              </p:nvSpPr>
              <p:spPr bwMode="auto">
                <a:xfrm>
                  <a:off x="2212" y="0"/>
                  <a:ext cx="110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36" name="Group 284"/>
              <p:cNvGrpSpPr>
                <a:grpSpLocks/>
              </p:cNvGrpSpPr>
              <p:nvPr/>
            </p:nvGrpSpPr>
            <p:grpSpPr bwMode="auto">
              <a:xfrm>
                <a:off x="3318" y="0"/>
                <a:ext cx="1106" cy="480"/>
                <a:chOff x="3318" y="0"/>
                <a:chExt cx="1106" cy="480"/>
              </a:xfrm>
            </p:grpSpPr>
            <p:sp>
              <p:nvSpPr>
                <p:cNvPr id="52459" name="Rectangle 235"/>
                <p:cNvSpPr>
                  <a:spLocks noChangeArrowheads="1"/>
                </p:cNvSpPr>
                <p:nvPr/>
              </p:nvSpPr>
              <p:spPr bwMode="auto">
                <a:xfrm>
                  <a:off x="3318"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bIns="0" anchor="ctr" anchorCtr="1"/>
                <a:lstStyle/>
                <a:p>
                  <a:pPr algn="ctr" defTabSz="914400" fontAlgn="base">
                    <a:spcBef>
                      <a:spcPct val="0"/>
                    </a:spcBef>
                    <a:spcAft>
                      <a:spcPct val="0"/>
                    </a:spcAft>
                    <a:defRPr/>
                  </a:pPr>
                  <a:r>
                    <a:rPr lang="en-US" b="1" dirty="0">
                      <a:solidFill>
                        <a:srgbClr val="E9E2B6"/>
                      </a:solidFill>
                      <a:latin typeface="Arial Narrow" charset="0"/>
                      <a:ea typeface="ＭＳ Ｐゴシック" charset="0"/>
                      <a:cs typeface="Times New Roman" charset="0"/>
                    </a:rPr>
                    <a:t>Zophar</a:t>
                  </a:r>
                  <a:endParaRPr lang="en-US" dirty="0">
                    <a:solidFill>
                      <a:srgbClr val="E9E2B6"/>
                    </a:solidFill>
                    <a:latin typeface="Arial Narrow" charset="0"/>
                    <a:ea typeface="ＭＳ Ｐゴシック" charset="0"/>
                    <a:cs typeface="Times New Roman" charset="0"/>
                  </a:endParaRPr>
                </a:p>
              </p:txBody>
            </p:sp>
            <p:sp>
              <p:nvSpPr>
                <p:cNvPr id="154761" name="Rectangle 283"/>
                <p:cNvSpPr>
                  <a:spLocks noChangeArrowheads="1"/>
                </p:cNvSpPr>
                <p:nvPr/>
              </p:nvSpPr>
              <p:spPr bwMode="auto">
                <a:xfrm>
                  <a:off x="3318" y="0"/>
                  <a:ext cx="110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37" name="Group 286"/>
              <p:cNvGrpSpPr>
                <a:grpSpLocks/>
              </p:cNvGrpSpPr>
              <p:nvPr/>
            </p:nvGrpSpPr>
            <p:grpSpPr bwMode="auto">
              <a:xfrm>
                <a:off x="4424" y="0"/>
                <a:ext cx="1106" cy="480"/>
                <a:chOff x="4424" y="0"/>
                <a:chExt cx="1106" cy="480"/>
              </a:xfrm>
            </p:grpSpPr>
            <p:sp>
              <p:nvSpPr>
                <p:cNvPr id="52460" name="Rectangle 236"/>
                <p:cNvSpPr>
                  <a:spLocks noChangeArrowheads="1"/>
                </p:cNvSpPr>
                <p:nvPr/>
              </p:nvSpPr>
              <p:spPr bwMode="auto">
                <a:xfrm>
                  <a:off x="4424"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dirty="0">
                      <a:solidFill>
                        <a:srgbClr val="E9E2B6"/>
                      </a:solidFill>
                      <a:latin typeface="Arial Narrow" charset="0"/>
                      <a:ea typeface="ＭＳ Ｐゴシック" charset="0"/>
                      <a:cs typeface="Times New Roman" charset="0"/>
                    </a:rPr>
                    <a:t>Elihu</a:t>
                  </a:r>
                  <a:endParaRPr lang="en-US" dirty="0">
                    <a:solidFill>
                      <a:srgbClr val="E9E2B6"/>
                    </a:solidFill>
                    <a:latin typeface="Arial Narrow" charset="0"/>
                    <a:ea typeface="ＭＳ Ｐゴシック" charset="0"/>
                    <a:cs typeface="Times New Roman" charset="0"/>
                  </a:endParaRPr>
                </a:p>
              </p:txBody>
            </p:sp>
            <p:sp>
              <p:nvSpPr>
                <p:cNvPr id="154759" name="Rectangle 285"/>
                <p:cNvSpPr>
                  <a:spLocks noChangeArrowheads="1"/>
                </p:cNvSpPr>
                <p:nvPr/>
              </p:nvSpPr>
              <p:spPr bwMode="auto">
                <a:xfrm>
                  <a:off x="4424" y="0"/>
                  <a:ext cx="110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38" name="Group 288"/>
              <p:cNvGrpSpPr>
                <a:grpSpLocks/>
              </p:cNvGrpSpPr>
              <p:nvPr/>
            </p:nvGrpSpPr>
            <p:grpSpPr bwMode="auto">
              <a:xfrm>
                <a:off x="0" y="480"/>
                <a:ext cx="1106" cy="556"/>
                <a:chOff x="0" y="480"/>
                <a:chExt cx="1106" cy="556"/>
              </a:xfrm>
            </p:grpSpPr>
            <p:sp>
              <p:nvSpPr>
                <p:cNvPr id="52461" name="Rectangle 237"/>
                <p:cNvSpPr>
                  <a:spLocks noChangeArrowheads="1"/>
                </p:cNvSpPr>
                <p:nvPr/>
              </p:nvSpPr>
              <p:spPr bwMode="auto">
                <a:xfrm>
                  <a:off x="0" y="48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Characteristic</a:t>
                  </a:r>
                  <a:endParaRPr lang="en-US">
                    <a:solidFill>
                      <a:srgbClr val="E9E2B6"/>
                    </a:solidFill>
                    <a:latin typeface="Arial Narrow" charset="0"/>
                    <a:ea typeface="ＭＳ Ｐゴシック" charset="0"/>
                    <a:cs typeface="Times New Roman" charset="0"/>
                  </a:endParaRPr>
                </a:p>
              </p:txBody>
            </p:sp>
            <p:sp>
              <p:nvSpPr>
                <p:cNvPr id="154757" name="Rectangle 287"/>
                <p:cNvSpPr>
                  <a:spLocks noChangeArrowheads="1"/>
                </p:cNvSpPr>
                <p:nvPr/>
              </p:nvSpPr>
              <p:spPr bwMode="auto">
                <a:xfrm>
                  <a:off x="0" y="480"/>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39" name="Group 290"/>
              <p:cNvGrpSpPr>
                <a:grpSpLocks/>
              </p:cNvGrpSpPr>
              <p:nvPr/>
            </p:nvGrpSpPr>
            <p:grpSpPr bwMode="auto">
              <a:xfrm>
                <a:off x="1106" y="480"/>
                <a:ext cx="1106" cy="556"/>
                <a:chOff x="1106" y="480"/>
                <a:chExt cx="1106" cy="556"/>
              </a:xfrm>
            </p:grpSpPr>
            <p:sp>
              <p:nvSpPr>
                <p:cNvPr id="154754" name="Rectangle 238"/>
                <p:cNvSpPr>
                  <a:spLocks noChangeArrowheads="1"/>
                </p:cNvSpPr>
                <p:nvPr/>
              </p:nvSpPr>
              <p:spPr bwMode="auto">
                <a:xfrm>
                  <a:off x="1106" y="480"/>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Theologian</a:t>
                  </a:r>
                  <a:endParaRPr lang="en-US">
                    <a:solidFill>
                      <a:srgbClr val="000000"/>
                    </a:solidFill>
                    <a:latin typeface="Arial Narrow" charset="0"/>
                    <a:ea typeface="ＭＳ Ｐゴシック" charset="0"/>
                    <a:cs typeface="ＭＳ Ｐゴシック" charset="0"/>
                  </a:endParaRPr>
                </a:p>
              </p:txBody>
            </p:sp>
            <p:sp>
              <p:nvSpPr>
                <p:cNvPr id="154755" name="Rectangle 289"/>
                <p:cNvSpPr>
                  <a:spLocks noChangeArrowheads="1"/>
                </p:cNvSpPr>
                <p:nvPr/>
              </p:nvSpPr>
              <p:spPr bwMode="auto">
                <a:xfrm>
                  <a:off x="1106" y="480"/>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0" name="Group 292"/>
              <p:cNvGrpSpPr>
                <a:grpSpLocks/>
              </p:cNvGrpSpPr>
              <p:nvPr/>
            </p:nvGrpSpPr>
            <p:grpSpPr bwMode="auto">
              <a:xfrm>
                <a:off x="2212" y="480"/>
                <a:ext cx="1106" cy="556"/>
                <a:chOff x="2212" y="480"/>
                <a:chExt cx="1106" cy="556"/>
              </a:xfrm>
            </p:grpSpPr>
            <p:sp>
              <p:nvSpPr>
                <p:cNvPr id="154752" name="Rectangle 239"/>
                <p:cNvSpPr>
                  <a:spLocks noChangeArrowheads="1"/>
                </p:cNvSpPr>
                <p:nvPr/>
              </p:nvSpPr>
              <p:spPr bwMode="auto">
                <a:xfrm>
                  <a:off x="2212" y="480"/>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Historian, legalist</a:t>
                  </a:r>
                  <a:endParaRPr lang="en-US">
                    <a:solidFill>
                      <a:srgbClr val="000000"/>
                    </a:solidFill>
                    <a:latin typeface="Arial Narrow" charset="0"/>
                    <a:ea typeface="ＭＳ Ｐゴシック" charset="0"/>
                    <a:cs typeface="ＭＳ Ｐゴシック" charset="0"/>
                  </a:endParaRPr>
                </a:p>
              </p:txBody>
            </p:sp>
            <p:sp>
              <p:nvSpPr>
                <p:cNvPr id="154753" name="Rectangle 291"/>
                <p:cNvSpPr>
                  <a:spLocks noChangeArrowheads="1"/>
                </p:cNvSpPr>
                <p:nvPr/>
              </p:nvSpPr>
              <p:spPr bwMode="auto">
                <a:xfrm>
                  <a:off x="2212" y="480"/>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1" name="Group 294"/>
              <p:cNvGrpSpPr>
                <a:grpSpLocks/>
              </p:cNvGrpSpPr>
              <p:nvPr/>
            </p:nvGrpSpPr>
            <p:grpSpPr bwMode="auto">
              <a:xfrm>
                <a:off x="3318" y="480"/>
                <a:ext cx="1106" cy="556"/>
                <a:chOff x="3318" y="480"/>
                <a:chExt cx="1106" cy="556"/>
              </a:xfrm>
            </p:grpSpPr>
            <p:sp>
              <p:nvSpPr>
                <p:cNvPr id="154750" name="Rectangle 240"/>
                <p:cNvSpPr>
                  <a:spLocks noChangeArrowheads="1"/>
                </p:cNvSpPr>
                <p:nvPr/>
              </p:nvSpPr>
              <p:spPr bwMode="auto">
                <a:xfrm>
                  <a:off x="3318" y="480"/>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Moralist, dogmatist</a:t>
                  </a:r>
                  <a:endParaRPr lang="en-US">
                    <a:solidFill>
                      <a:srgbClr val="000000"/>
                    </a:solidFill>
                    <a:latin typeface="Arial Narrow" charset="0"/>
                    <a:ea typeface="ＭＳ Ｐゴシック" charset="0"/>
                    <a:cs typeface="ＭＳ Ｐゴシック" charset="0"/>
                  </a:endParaRPr>
                </a:p>
              </p:txBody>
            </p:sp>
            <p:sp>
              <p:nvSpPr>
                <p:cNvPr id="154751" name="Rectangle 293"/>
                <p:cNvSpPr>
                  <a:spLocks noChangeArrowheads="1"/>
                </p:cNvSpPr>
                <p:nvPr/>
              </p:nvSpPr>
              <p:spPr bwMode="auto">
                <a:xfrm>
                  <a:off x="3318" y="480"/>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2" name="Group 296"/>
              <p:cNvGrpSpPr>
                <a:grpSpLocks/>
              </p:cNvGrpSpPr>
              <p:nvPr/>
            </p:nvGrpSpPr>
            <p:grpSpPr bwMode="auto">
              <a:xfrm>
                <a:off x="4424" y="480"/>
                <a:ext cx="1106" cy="556"/>
                <a:chOff x="4424" y="480"/>
                <a:chExt cx="1106" cy="556"/>
              </a:xfrm>
            </p:grpSpPr>
            <p:sp>
              <p:nvSpPr>
                <p:cNvPr id="154748" name="Rectangle 241"/>
                <p:cNvSpPr>
                  <a:spLocks noChangeArrowheads="1"/>
                </p:cNvSpPr>
                <p:nvPr/>
              </p:nvSpPr>
              <p:spPr bwMode="auto">
                <a:xfrm>
                  <a:off x="4424" y="480"/>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Young theologian, intellectual</a:t>
                  </a:r>
                  <a:endParaRPr lang="en-US">
                    <a:solidFill>
                      <a:srgbClr val="000000"/>
                    </a:solidFill>
                    <a:latin typeface="Arial Narrow" charset="0"/>
                    <a:ea typeface="ＭＳ Ｐゴシック" charset="0"/>
                    <a:cs typeface="ＭＳ Ｐゴシック" charset="0"/>
                  </a:endParaRPr>
                </a:p>
              </p:txBody>
            </p:sp>
            <p:sp>
              <p:nvSpPr>
                <p:cNvPr id="154749" name="Rectangle 295"/>
                <p:cNvSpPr>
                  <a:spLocks noChangeArrowheads="1"/>
                </p:cNvSpPr>
                <p:nvPr/>
              </p:nvSpPr>
              <p:spPr bwMode="auto">
                <a:xfrm>
                  <a:off x="4424" y="480"/>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3" name="Group 298"/>
              <p:cNvGrpSpPr>
                <a:grpSpLocks/>
              </p:cNvGrpSpPr>
              <p:nvPr/>
            </p:nvGrpSpPr>
            <p:grpSpPr bwMode="auto">
              <a:xfrm>
                <a:off x="0" y="1036"/>
                <a:ext cx="1106" cy="556"/>
                <a:chOff x="0" y="1036"/>
                <a:chExt cx="1106" cy="556"/>
              </a:xfrm>
            </p:grpSpPr>
            <p:sp>
              <p:nvSpPr>
                <p:cNvPr id="52466" name="Rectangle 242"/>
                <p:cNvSpPr>
                  <a:spLocks noChangeArrowheads="1"/>
                </p:cNvSpPr>
                <p:nvPr/>
              </p:nvSpPr>
              <p:spPr bwMode="auto">
                <a:xfrm>
                  <a:off x="0" y="1036"/>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Relies on</a:t>
                  </a:r>
                  <a:endParaRPr lang="en-US">
                    <a:solidFill>
                      <a:srgbClr val="E9E2B6"/>
                    </a:solidFill>
                    <a:latin typeface="Arial Narrow" charset="0"/>
                    <a:ea typeface="ＭＳ Ｐゴシック" charset="0"/>
                    <a:cs typeface="Times New Roman" charset="0"/>
                  </a:endParaRPr>
                </a:p>
              </p:txBody>
            </p:sp>
            <p:sp>
              <p:nvSpPr>
                <p:cNvPr id="154747" name="Rectangle 297"/>
                <p:cNvSpPr>
                  <a:spLocks noChangeArrowheads="1"/>
                </p:cNvSpPr>
                <p:nvPr/>
              </p:nvSpPr>
              <p:spPr bwMode="auto">
                <a:xfrm>
                  <a:off x="0" y="1036"/>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4" name="Group 300"/>
              <p:cNvGrpSpPr>
                <a:grpSpLocks/>
              </p:cNvGrpSpPr>
              <p:nvPr/>
            </p:nvGrpSpPr>
            <p:grpSpPr bwMode="auto">
              <a:xfrm>
                <a:off x="1106" y="1036"/>
                <a:ext cx="1106" cy="556"/>
                <a:chOff x="1106" y="1036"/>
                <a:chExt cx="1106" cy="556"/>
              </a:xfrm>
            </p:grpSpPr>
            <p:sp>
              <p:nvSpPr>
                <p:cNvPr id="154744" name="Rectangle 243"/>
                <p:cNvSpPr>
                  <a:spLocks noChangeArrowheads="1"/>
                </p:cNvSpPr>
                <p:nvPr/>
              </p:nvSpPr>
              <p:spPr bwMode="auto">
                <a:xfrm>
                  <a:off x="1106" y="1036"/>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Observation, Experience</a:t>
                  </a:r>
                  <a:endParaRPr lang="en-US">
                    <a:solidFill>
                      <a:srgbClr val="000000"/>
                    </a:solidFill>
                    <a:latin typeface="Arial Narrow" charset="0"/>
                    <a:ea typeface="ＭＳ Ｐゴシック" charset="0"/>
                    <a:cs typeface="ＭＳ Ｐゴシック" charset="0"/>
                  </a:endParaRPr>
                </a:p>
              </p:txBody>
            </p:sp>
            <p:sp>
              <p:nvSpPr>
                <p:cNvPr id="154745" name="Rectangle 299"/>
                <p:cNvSpPr>
                  <a:spLocks noChangeArrowheads="1"/>
                </p:cNvSpPr>
                <p:nvPr/>
              </p:nvSpPr>
              <p:spPr bwMode="auto">
                <a:xfrm>
                  <a:off x="1106" y="1036"/>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5" name="Group 302"/>
              <p:cNvGrpSpPr>
                <a:grpSpLocks/>
              </p:cNvGrpSpPr>
              <p:nvPr/>
            </p:nvGrpSpPr>
            <p:grpSpPr bwMode="auto">
              <a:xfrm>
                <a:off x="2212" y="1036"/>
                <a:ext cx="1106" cy="556"/>
                <a:chOff x="2212" y="1036"/>
                <a:chExt cx="1106" cy="556"/>
              </a:xfrm>
            </p:grpSpPr>
            <p:sp>
              <p:nvSpPr>
                <p:cNvPr id="154742" name="Rectangle 244"/>
                <p:cNvSpPr>
                  <a:spLocks noChangeArrowheads="1"/>
                </p:cNvSpPr>
                <p:nvPr/>
              </p:nvSpPr>
              <p:spPr bwMode="auto">
                <a:xfrm>
                  <a:off x="2212" y="1036"/>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Tradition</a:t>
                  </a:r>
                  <a:endParaRPr lang="en-US">
                    <a:solidFill>
                      <a:srgbClr val="000000"/>
                    </a:solidFill>
                    <a:latin typeface="Arial Narrow" charset="0"/>
                    <a:ea typeface="ＭＳ Ｐゴシック" charset="0"/>
                    <a:cs typeface="ＭＳ Ｐゴシック" charset="0"/>
                  </a:endParaRPr>
                </a:p>
              </p:txBody>
            </p:sp>
            <p:sp>
              <p:nvSpPr>
                <p:cNvPr id="154743" name="Rectangle 301"/>
                <p:cNvSpPr>
                  <a:spLocks noChangeArrowheads="1"/>
                </p:cNvSpPr>
                <p:nvPr/>
              </p:nvSpPr>
              <p:spPr bwMode="auto">
                <a:xfrm>
                  <a:off x="2212" y="1036"/>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6" name="Group 304"/>
              <p:cNvGrpSpPr>
                <a:grpSpLocks/>
              </p:cNvGrpSpPr>
              <p:nvPr/>
            </p:nvGrpSpPr>
            <p:grpSpPr bwMode="auto">
              <a:xfrm>
                <a:off x="3318" y="1036"/>
                <a:ext cx="1106" cy="556"/>
                <a:chOff x="3318" y="1036"/>
                <a:chExt cx="1106" cy="556"/>
              </a:xfrm>
            </p:grpSpPr>
            <p:sp>
              <p:nvSpPr>
                <p:cNvPr id="154740" name="Rectangle 245"/>
                <p:cNvSpPr>
                  <a:spLocks noChangeArrowheads="1"/>
                </p:cNvSpPr>
                <p:nvPr/>
              </p:nvSpPr>
              <p:spPr bwMode="auto">
                <a:xfrm>
                  <a:off x="3318" y="1036"/>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Assumption</a:t>
                  </a:r>
                  <a:endParaRPr lang="en-US">
                    <a:solidFill>
                      <a:srgbClr val="000000"/>
                    </a:solidFill>
                    <a:latin typeface="Arial Narrow" charset="0"/>
                    <a:ea typeface="ＭＳ Ｐゴシック" charset="0"/>
                    <a:cs typeface="ＭＳ Ｐゴシック" charset="0"/>
                  </a:endParaRPr>
                </a:p>
              </p:txBody>
            </p:sp>
            <p:sp>
              <p:nvSpPr>
                <p:cNvPr id="154741" name="Rectangle 303"/>
                <p:cNvSpPr>
                  <a:spLocks noChangeArrowheads="1"/>
                </p:cNvSpPr>
                <p:nvPr/>
              </p:nvSpPr>
              <p:spPr bwMode="auto">
                <a:xfrm>
                  <a:off x="3318" y="1036"/>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7" name="Group 306"/>
              <p:cNvGrpSpPr>
                <a:grpSpLocks/>
              </p:cNvGrpSpPr>
              <p:nvPr/>
            </p:nvGrpSpPr>
            <p:grpSpPr bwMode="auto">
              <a:xfrm>
                <a:off x="4424" y="1036"/>
                <a:ext cx="1106" cy="556"/>
                <a:chOff x="4424" y="1036"/>
                <a:chExt cx="1106" cy="556"/>
              </a:xfrm>
            </p:grpSpPr>
            <p:sp>
              <p:nvSpPr>
                <p:cNvPr id="154738" name="Rectangle 246"/>
                <p:cNvSpPr>
                  <a:spLocks noChangeArrowheads="1"/>
                </p:cNvSpPr>
                <p:nvPr/>
              </p:nvSpPr>
              <p:spPr bwMode="auto">
                <a:xfrm>
                  <a:off x="4424" y="1036"/>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Education</a:t>
                  </a:r>
                  <a:endParaRPr lang="en-US">
                    <a:solidFill>
                      <a:srgbClr val="000000"/>
                    </a:solidFill>
                    <a:latin typeface="Arial Narrow" charset="0"/>
                    <a:ea typeface="ＭＳ Ｐゴシック" charset="0"/>
                    <a:cs typeface="ＭＳ Ｐゴシック" charset="0"/>
                  </a:endParaRPr>
                </a:p>
              </p:txBody>
            </p:sp>
            <p:sp>
              <p:nvSpPr>
                <p:cNvPr id="154739" name="Rectangle 305"/>
                <p:cNvSpPr>
                  <a:spLocks noChangeArrowheads="1"/>
                </p:cNvSpPr>
                <p:nvPr/>
              </p:nvSpPr>
              <p:spPr bwMode="auto">
                <a:xfrm>
                  <a:off x="4424" y="1036"/>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8" name="Group 308"/>
              <p:cNvGrpSpPr>
                <a:grpSpLocks/>
              </p:cNvGrpSpPr>
              <p:nvPr/>
            </p:nvGrpSpPr>
            <p:grpSpPr bwMode="auto">
              <a:xfrm>
                <a:off x="0" y="1592"/>
                <a:ext cx="1106" cy="556"/>
                <a:chOff x="0" y="1592"/>
                <a:chExt cx="1106" cy="556"/>
              </a:xfrm>
            </p:grpSpPr>
            <p:sp>
              <p:nvSpPr>
                <p:cNvPr id="52471" name="Rectangle 247"/>
                <p:cNvSpPr>
                  <a:spLocks noChangeArrowheads="1"/>
                </p:cNvSpPr>
                <p:nvPr/>
              </p:nvSpPr>
              <p:spPr bwMode="auto">
                <a:xfrm>
                  <a:off x="0" y="159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Personality</a:t>
                  </a:r>
                  <a:endParaRPr lang="en-US">
                    <a:solidFill>
                      <a:srgbClr val="E9E2B6"/>
                    </a:solidFill>
                    <a:latin typeface="Arial Narrow" charset="0"/>
                    <a:ea typeface="ＭＳ Ｐゴシック" charset="0"/>
                    <a:cs typeface="Times New Roman" charset="0"/>
                  </a:endParaRPr>
                </a:p>
              </p:txBody>
            </p:sp>
            <p:sp>
              <p:nvSpPr>
                <p:cNvPr id="154737" name="Rectangle 307"/>
                <p:cNvSpPr>
                  <a:spLocks noChangeArrowheads="1"/>
                </p:cNvSpPr>
                <p:nvPr/>
              </p:nvSpPr>
              <p:spPr bwMode="auto">
                <a:xfrm>
                  <a:off x="0" y="1592"/>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9" name="Group 310"/>
              <p:cNvGrpSpPr>
                <a:grpSpLocks/>
              </p:cNvGrpSpPr>
              <p:nvPr/>
            </p:nvGrpSpPr>
            <p:grpSpPr bwMode="auto">
              <a:xfrm>
                <a:off x="1106" y="1592"/>
                <a:ext cx="1106" cy="556"/>
                <a:chOff x="1106" y="1592"/>
                <a:chExt cx="1106" cy="556"/>
              </a:xfrm>
            </p:grpSpPr>
            <p:sp>
              <p:nvSpPr>
                <p:cNvPr id="154734" name="Rectangle 248"/>
                <p:cNvSpPr>
                  <a:spLocks noChangeArrowheads="1"/>
                </p:cNvSpPr>
                <p:nvPr/>
              </p:nvSpPr>
              <p:spPr bwMode="auto">
                <a:xfrm>
                  <a:off x="1106" y="1592"/>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Considerate</a:t>
                  </a:r>
                  <a:endParaRPr lang="en-US">
                    <a:solidFill>
                      <a:srgbClr val="000000"/>
                    </a:solidFill>
                    <a:latin typeface="Arial Narrow" charset="0"/>
                    <a:ea typeface="ＭＳ Ｐゴシック" charset="0"/>
                    <a:cs typeface="ＭＳ Ｐゴシック" charset="0"/>
                  </a:endParaRPr>
                </a:p>
              </p:txBody>
            </p:sp>
            <p:sp>
              <p:nvSpPr>
                <p:cNvPr id="154735" name="Rectangle 309"/>
                <p:cNvSpPr>
                  <a:spLocks noChangeArrowheads="1"/>
                </p:cNvSpPr>
                <p:nvPr/>
              </p:nvSpPr>
              <p:spPr bwMode="auto">
                <a:xfrm>
                  <a:off x="1106" y="1592"/>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0" name="Group 312"/>
              <p:cNvGrpSpPr>
                <a:grpSpLocks/>
              </p:cNvGrpSpPr>
              <p:nvPr/>
            </p:nvGrpSpPr>
            <p:grpSpPr bwMode="auto">
              <a:xfrm>
                <a:off x="2212" y="1592"/>
                <a:ext cx="1106" cy="556"/>
                <a:chOff x="2212" y="1592"/>
                <a:chExt cx="1106" cy="556"/>
              </a:xfrm>
            </p:grpSpPr>
            <p:sp>
              <p:nvSpPr>
                <p:cNvPr id="154732" name="Rectangle 249"/>
                <p:cNvSpPr>
                  <a:spLocks noChangeArrowheads="1"/>
                </p:cNvSpPr>
                <p:nvPr/>
              </p:nvSpPr>
              <p:spPr bwMode="auto">
                <a:xfrm>
                  <a:off x="2212" y="1592"/>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Argumentative</a:t>
                  </a:r>
                  <a:endParaRPr lang="en-US">
                    <a:solidFill>
                      <a:srgbClr val="000000"/>
                    </a:solidFill>
                    <a:latin typeface="Arial Narrow" charset="0"/>
                    <a:ea typeface="ＭＳ Ｐゴシック" charset="0"/>
                    <a:cs typeface="ＭＳ Ｐゴシック" charset="0"/>
                  </a:endParaRPr>
                </a:p>
              </p:txBody>
            </p:sp>
            <p:sp>
              <p:nvSpPr>
                <p:cNvPr id="154733" name="Rectangle 311"/>
                <p:cNvSpPr>
                  <a:spLocks noChangeArrowheads="1"/>
                </p:cNvSpPr>
                <p:nvPr/>
              </p:nvSpPr>
              <p:spPr bwMode="auto">
                <a:xfrm>
                  <a:off x="2212" y="1592"/>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1" name="Group 314"/>
              <p:cNvGrpSpPr>
                <a:grpSpLocks/>
              </p:cNvGrpSpPr>
              <p:nvPr/>
            </p:nvGrpSpPr>
            <p:grpSpPr bwMode="auto">
              <a:xfrm>
                <a:off x="3318" y="1592"/>
                <a:ext cx="1106" cy="556"/>
                <a:chOff x="3318" y="1592"/>
                <a:chExt cx="1106" cy="556"/>
              </a:xfrm>
            </p:grpSpPr>
            <p:sp>
              <p:nvSpPr>
                <p:cNvPr id="154730" name="Rectangle 250"/>
                <p:cNvSpPr>
                  <a:spLocks noChangeArrowheads="1"/>
                </p:cNvSpPr>
                <p:nvPr/>
              </p:nvSpPr>
              <p:spPr bwMode="auto">
                <a:xfrm>
                  <a:off x="3318" y="1592"/>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Rude, blunt</a:t>
                  </a:r>
                  <a:endParaRPr lang="en-US">
                    <a:solidFill>
                      <a:srgbClr val="000000"/>
                    </a:solidFill>
                    <a:latin typeface="Arial Narrow" charset="0"/>
                    <a:ea typeface="ＭＳ Ｐゴシック" charset="0"/>
                    <a:cs typeface="ＭＳ Ｐゴシック" charset="0"/>
                  </a:endParaRPr>
                </a:p>
              </p:txBody>
            </p:sp>
            <p:sp>
              <p:nvSpPr>
                <p:cNvPr id="154731" name="Rectangle 313"/>
                <p:cNvSpPr>
                  <a:spLocks noChangeArrowheads="1"/>
                </p:cNvSpPr>
                <p:nvPr/>
              </p:nvSpPr>
              <p:spPr bwMode="auto">
                <a:xfrm>
                  <a:off x="3318" y="1592"/>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2" name="Group 316"/>
              <p:cNvGrpSpPr>
                <a:grpSpLocks/>
              </p:cNvGrpSpPr>
              <p:nvPr/>
            </p:nvGrpSpPr>
            <p:grpSpPr bwMode="auto">
              <a:xfrm>
                <a:off x="4424" y="1592"/>
                <a:ext cx="1106" cy="556"/>
                <a:chOff x="4424" y="1592"/>
                <a:chExt cx="1106" cy="556"/>
              </a:xfrm>
            </p:grpSpPr>
            <p:sp>
              <p:nvSpPr>
                <p:cNvPr id="154728" name="Rectangle 251"/>
                <p:cNvSpPr>
                  <a:spLocks noChangeArrowheads="1"/>
                </p:cNvSpPr>
                <p:nvPr/>
              </p:nvSpPr>
              <p:spPr bwMode="auto">
                <a:xfrm>
                  <a:off x="4424" y="1592"/>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Perceptive, some</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conceit</a:t>
                  </a:r>
                  <a:endParaRPr lang="en-US">
                    <a:solidFill>
                      <a:srgbClr val="000000"/>
                    </a:solidFill>
                    <a:latin typeface="Arial Narrow" charset="0"/>
                    <a:ea typeface="ＭＳ Ｐゴシック" charset="0"/>
                    <a:cs typeface="ＭＳ Ｐゴシック" charset="0"/>
                  </a:endParaRPr>
                </a:p>
              </p:txBody>
            </p:sp>
            <p:sp>
              <p:nvSpPr>
                <p:cNvPr id="154729" name="Rectangle 315"/>
                <p:cNvSpPr>
                  <a:spLocks noChangeArrowheads="1"/>
                </p:cNvSpPr>
                <p:nvPr/>
              </p:nvSpPr>
              <p:spPr bwMode="auto">
                <a:xfrm>
                  <a:off x="4424" y="1592"/>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3" name="Group 318"/>
              <p:cNvGrpSpPr>
                <a:grpSpLocks/>
              </p:cNvGrpSpPr>
              <p:nvPr/>
            </p:nvGrpSpPr>
            <p:grpSpPr bwMode="auto">
              <a:xfrm>
                <a:off x="0" y="2148"/>
                <a:ext cx="1106" cy="461"/>
                <a:chOff x="0" y="2148"/>
                <a:chExt cx="1106" cy="461"/>
              </a:xfrm>
            </p:grpSpPr>
            <p:sp>
              <p:nvSpPr>
                <p:cNvPr id="52476" name="Rectangle 252"/>
                <p:cNvSpPr>
                  <a:spLocks noChangeArrowheads="1"/>
                </p:cNvSpPr>
                <p:nvPr/>
              </p:nvSpPr>
              <p:spPr bwMode="auto">
                <a:xfrm>
                  <a:off x="0" y="2148"/>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Voice</a:t>
                  </a:r>
                  <a:endParaRPr lang="en-US">
                    <a:solidFill>
                      <a:srgbClr val="E9E2B6"/>
                    </a:solidFill>
                    <a:latin typeface="Arial Narrow" charset="0"/>
                    <a:ea typeface="ＭＳ Ｐゴシック" charset="0"/>
                    <a:cs typeface="Times New Roman" charset="0"/>
                  </a:endParaRPr>
                </a:p>
              </p:txBody>
            </p:sp>
            <p:sp>
              <p:nvSpPr>
                <p:cNvPr id="154727" name="Rectangle 317"/>
                <p:cNvSpPr>
                  <a:spLocks noChangeArrowheads="1"/>
                </p:cNvSpPr>
                <p:nvPr/>
              </p:nvSpPr>
              <p:spPr bwMode="auto">
                <a:xfrm>
                  <a:off x="0" y="2148"/>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4" name="Group 320"/>
              <p:cNvGrpSpPr>
                <a:grpSpLocks/>
              </p:cNvGrpSpPr>
              <p:nvPr/>
            </p:nvGrpSpPr>
            <p:grpSpPr bwMode="auto">
              <a:xfrm>
                <a:off x="1106" y="2148"/>
                <a:ext cx="1106" cy="461"/>
                <a:chOff x="1106" y="2148"/>
                <a:chExt cx="1106" cy="461"/>
              </a:xfrm>
            </p:grpSpPr>
            <p:sp>
              <p:nvSpPr>
                <p:cNvPr id="154724" name="Rectangle 253"/>
                <p:cNvSpPr>
                  <a:spLocks noChangeArrowheads="1"/>
                </p:cNvSpPr>
                <p:nvPr/>
              </p:nvSpPr>
              <p:spPr bwMode="auto">
                <a:xfrm>
                  <a:off x="1106" y="2148"/>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Philosophy</a:t>
                  </a:r>
                  <a:endParaRPr lang="en-US">
                    <a:solidFill>
                      <a:srgbClr val="000000"/>
                    </a:solidFill>
                    <a:latin typeface="Arial Narrow" charset="0"/>
                    <a:ea typeface="ＭＳ Ｐゴシック" charset="0"/>
                    <a:cs typeface="ＭＳ Ｐゴシック" charset="0"/>
                  </a:endParaRPr>
                </a:p>
              </p:txBody>
            </p:sp>
            <p:sp>
              <p:nvSpPr>
                <p:cNvPr id="154725" name="Rectangle 319"/>
                <p:cNvSpPr>
                  <a:spLocks noChangeArrowheads="1"/>
                </p:cNvSpPr>
                <p:nvPr/>
              </p:nvSpPr>
              <p:spPr bwMode="auto">
                <a:xfrm>
                  <a:off x="1106" y="2148"/>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5" name="Group 322"/>
              <p:cNvGrpSpPr>
                <a:grpSpLocks/>
              </p:cNvGrpSpPr>
              <p:nvPr/>
            </p:nvGrpSpPr>
            <p:grpSpPr bwMode="auto">
              <a:xfrm>
                <a:off x="2212" y="2148"/>
                <a:ext cx="1106" cy="461"/>
                <a:chOff x="2212" y="2148"/>
                <a:chExt cx="1106" cy="461"/>
              </a:xfrm>
            </p:grpSpPr>
            <p:sp>
              <p:nvSpPr>
                <p:cNvPr id="154722" name="Rectangle 254"/>
                <p:cNvSpPr>
                  <a:spLocks noChangeArrowheads="1"/>
                </p:cNvSpPr>
                <p:nvPr/>
              </p:nvSpPr>
              <p:spPr bwMode="auto">
                <a:xfrm>
                  <a:off x="2212" y="2148"/>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History</a:t>
                  </a:r>
                  <a:endParaRPr lang="en-US">
                    <a:solidFill>
                      <a:srgbClr val="000000"/>
                    </a:solidFill>
                    <a:latin typeface="Arial Narrow" charset="0"/>
                    <a:ea typeface="ＭＳ Ｐゴシック" charset="0"/>
                    <a:cs typeface="ＭＳ Ｐゴシック" charset="0"/>
                  </a:endParaRPr>
                </a:p>
              </p:txBody>
            </p:sp>
            <p:sp>
              <p:nvSpPr>
                <p:cNvPr id="154723" name="Rectangle 321"/>
                <p:cNvSpPr>
                  <a:spLocks noChangeArrowheads="1"/>
                </p:cNvSpPr>
                <p:nvPr/>
              </p:nvSpPr>
              <p:spPr bwMode="auto">
                <a:xfrm>
                  <a:off x="2212" y="2148"/>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6" name="Group 324"/>
              <p:cNvGrpSpPr>
                <a:grpSpLocks/>
              </p:cNvGrpSpPr>
              <p:nvPr/>
            </p:nvGrpSpPr>
            <p:grpSpPr bwMode="auto">
              <a:xfrm>
                <a:off x="3318" y="2148"/>
                <a:ext cx="1106" cy="461"/>
                <a:chOff x="3318" y="2148"/>
                <a:chExt cx="1106" cy="461"/>
              </a:xfrm>
            </p:grpSpPr>
            <p:sp>
              <p:nvSpPr>
                <p:cNvPr id="154720" name="Rectangle 255"/>
                <p:cNvSpPr>
                  <a:spLocks noChangeArrowheads="1"/>
                </p:cNvSpPr>
                <p:nvPr/>
              </p:nvSpPr>
              <p:spPr bwMode="auto">
                <a:xfrm>
                  <a:off x="3318" y="2148"/>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Orthodoxy</a:t>
                  </a:r>
                  <a:endParaRPr lang="en-US">
                    <a:solidFill>
                      <a:srgbClr val="000000"/>
                    </a:solidFill>
                    <a:latin typeface="Arial Narrow" charset="0"/>
                    <a:ea typeface="ＭＳ Ｐゴシック" charset="0"/>
                    <a:cs typeface="ＭＳ Ｐゴシック" charset="0"/>
                  </a:endParaRPr>
                </a:p>
              </p:txBody>
            </p:sp>
            <p:sp>
              <p:nvSpPr>
                <p:cNvPr id="154721" name="Rectangle 323"/>
                <p:cNvSpPr>
                  <a:spLocks noChangeArrowheads="1"/>
                </p:cNvSpPr>
                <p:nvPr/>
              </p:nvSpPr>
              <p:spPr bwMode="auto">
                <a:xfrm>
                  <a:off x="3318" y="2148"/>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7" name="Group 326"/>
              <p:cNvGrpSpPr>
                <a:grpSpLocks/>
              </p:cNvGrpSpPr>
              <p:nvPr/>
            </p:nvGrpSpPr>
            <p:grpSpPr bwMode="auto">
              <a:xfrm>
                <a:off x="4424" y="2148"/>
                <a:ext cx="1106" cy="461"/>
                <a:chOff x="4424" y="2148"/>
                <a:chExt cx="1106" cy="461"/>
              </a:xfrm>
            </p:grpSpPr>
            <p:sp>
              <p:nvSpPr>
                <p:cNvPr id="154718" name="Rectangle 256"/>
                <p:cNvSpPr>
                  <a:spLocks noChangeArrowheads="1"/>
                </p:cNvSpPr>
                <p:nvPr/>
              </p:nvSpPr>
              <p:spPr bwMode="auto">
                <a:xfrm>
                  <a:off x="4424" y="2148"/>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Logic</a:t>
                  </a:r>
                  <a:endParaRPr lang="en-US">
                    <a:solidFill>
                      <a:srgbClr val="000000"/>
                    </a:solidFill>
                    <a:latin typeface="Arial Narrow" charset="0"/>
                    <a:ea typeface="ＭＳ Ｐゴシック" charset="0"/>
                    <a:cs typeface="ＭＳ Ｐゴシック" charset="0"/>
                  </a:endParaRPr>
                </a:p>
              </p:txBody>
            </p:sp>
            <p:sp>
              <p:nvSpPr>
                <p:cNvPr id="154719" name="Rectangle 325"/>
                <p:cNvSpPr>
                  <a:spLocks noChangeArrowheads="1"/>
                </p:cNvSpPr>
                <p:nvPr/>
              </p:nvSpPr>
              <p:spPr bwMode="auto">
                <a:xfrm>
                  <a:off x="4424" y="2148"/>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8" name="Group 328"/>
              <p:cNvGrpSpPr>
                <a:grpSpLocks/>
              </p:cNvGrpSpPr>
              <p:nvPr/>
            </p:nvGrpSpPr>
            <p:grpSpPr bwMode="auto">
              <a:xfrm>
                <a:off x="0" y="2609"/>
                <a:ext cx="1106" cy="556"/>
                <a:chOff x="0" y="2609"/>
                <a:chExt cx="1106" cy="556"/>
              </a:xfrm>
            </p:grpSpPr>
            <p:sp>
              <p:nvSpPr>
                <p:cNvPr id="52481" name="Rectangle 257"/>
                <p:cNvSpPr>
                  <a:spLocks noChangeArrowheads="1"/>
                </p:cNvSpPr>
                <p:nvPr/>
              </p:nvSpPr>
              <p:spPr bwMode="auto">
                <a:xfrm>
                  <a:off x="0" y="2609"/>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Argument</a:t>
                  </a:r>
                  <a:endParaRPr lang="en-US">
                    <a:solidFill>
                      <a:srgbClr val="E9E2B6"/>
                    </a:solidFill>
                    <a:latin typeface="Arial Narrow" charset="0"/>
                    <a:ea typeface="ＭＳ Ｐゴシック" charset="0"/>
                    <a:cs typeface="Times New Roman" charset="0"/>
                  </a:endParaRPr>
                </a:p>
              </p:txBody>
            </p:sp>
            <p:sp>
              <p:nvSpPr>
                <p:cNvPr id="154717" name="Rectangle 327"/>
                <p:cNvSpPr>
                  <a:spLocks noChangeArrowheads="1"/>
                </p:cNvSpPr>
                <p:nvPr/>
              </p:nvSpPr>
              <p:spPr bwMode="auto">
                <a:xfrm>
                  <a:off x="0" y="2609"/>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9" name="Group 330"/>
              <p:cNvGrpSpPr>
                <a:grpSpLocks/>
              </p:cNvGrpSpPr>
              <p:nvPr/>
            </p:nvGrpSpPr>
            <p:grpSpPr bwMode="auto">
              <a:xfrm>
                <a:off x="1106" y="2609"/>
                <a:ext cx="1106" cy="556"/>
                <a:chOff x="1106" y="2609"/>
                <a:chExt cx="1106" cy="556"/>
              </a:xfrm>
            </p:grpSpPr>
            <p:sp>
              <p:nvSpPr>
                <p:cNvPr id="154714" name="Rectangle 258"/>
                <p:cNvSpPr>
                  <a:spLocks noChangeArrowheads="1"/>
                </p:cNvSpPr>
                <p:nvPr/>
              </p:nvSpPr>
              <p:spPr bwMode="auto">
                <a:xfrm>
                  <a:off x="1106" y="2609"/>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ru-RU" b="1" dirty="0">
                      <a:solidFill>
                        <a:srgbClr val="000000"/>
                      </a:solidFill>
                      <a:latin typeface="Arial Narrow" charset="0"/>
                      <a:ea typeface="ＭＳ Ｐゴシック" charset="0"/>
                      <a:cs typeface="ＭＳ Ｐゴシック" charset="0"/>
                    </a:rPr>
                    <a:t>"</a:t>
                  </a:r>
                  <a:r>
                    <a:rPr lang="en-US" b="1" dirty="0">
                      <a:solidFill>
                        <a:srgbClr val="000000"/>
                      </a:solidFill>
                      <a:latin typeface="Arial Narrow" charset="0"/>
                      <a:ea typeface="ＭＳ Ｐゴシック" charset="0"/>
                      <a:cs typeface="ＭＳ Ｐゴシック" charset="0"/>
                    </a:rPr>
                    <a:t>If you sin, you</a:t>
                  </a:r>
                  <a:r>
                    <a:rPr lang="en-US" dirty="0">
                      <a:solidFill>
                        <a:srgbClr val="000000"/>
                      </a:solidFill>
                      <a:latin typeface="Arial Narrow" charset="0"/>
                      <a:ea typeface="ＭＳ Ｐゴシック" charset="0"/>
                      <a:cs typeface="ＭＳ Ｐゴシック" charset="0"/>
                    </a:rPr>
                    <a:t> </a:t>
                  </a:r>
                  <a:r>
                    <a:rPr lang="en-US" b="1" dirty="0">
                      <a:solidFill>
                        <a:srgbClr val="000000"/>
                      </a:solidFill>
                      <a:latin typeface="Arial Narrow" charset="0"/>
                      <a:ea typeface="ＭＳ Ｐゴシック" charset="0"/>
                      <a:cs typeface="ＭＳ Ｐゴシック" charset="0"/>
                    </a:rPr>
                    <a:t>suffer</a:t>
                  </a:r>
                  <a:r>
                    <a:rPr lang="ru-RU" altLang="ja-JP" b="1" dirty="0">
                      <a:solidFill>
                        <a:srgbClr val="000000"/>
                      </a:solidFill>
                      <a:latin typeface="Arial Narrow" charset="0"/>
                      <a:ea typeface="ＭＳ Ｐゴシック" charset="0"/>
                      <a:cs typeface="ＭＳ Ｐゴシック" charset="0"/>
                    </a:rPr>
                    <a:t>"</a:t>
                  </a:r>
                  <a:endParaRPr lang="en-US" dirty="0">
                    <a:solidFill>
                      <a:srgbClr val="000000"/>
                    </a:solidFill>
                    <a:latin typeface="Arial Narrow" charset="0"/>
                    <a:ea typeface="ＭＳ Ｐゴシック" charset="0"/>
                    <a:cs typeface="ＭＳ Ｐゴシック" charset="0"/>
                  </a:endParaRPr>
                </a:p>
              </p:txBody>
            </p:sp>
            <p:sp>
              <p:nvSpPr>
                <p:cNvPr id="154715" name="Rectangle 329"/>
                <p:cNvSpPr>
                  <a:spLocks noChangeArrowheads="1"/>
                </p:cNvSpPr>
                <p:nvPr/>
              </p:nvSpPr>
              <p:spPr bwMode="auto">
                <a:xfrm>
                  <a:off x="1106" y="2609"/>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0" name="Group 332"/>
              <p:cNvGrpSpPr>
                <a:grpSpLocks/>
              </p:cNvGrpSpPr>
              <p:nvPr/>
            </p:nvGrpSpPr>
            <p:grpSpPr bwMode="auto">
              <a:xfrm>
                <a:off x="2212" y="2609"/>
                <a:ext cx="1106" cy="556"/>
                <a:chOff x="2212" y="2609"/>
                <a:chExt cx="1106" cy="556"/>
              </a:xfrm>
            </p:grpSpPr>
            <p:sp>
              <p:nvSpPr>
                <p:cNvPr id="154712" name="Rectangle 259"/>
                <p:cNvSpPr>
                  <a:spLocks noChangeArrowheads="1"/>
                </p:cNvSpPr>
                <p:nvPr/>
              </p:nvSpPr>
              <p:spPr bwMode="auto">
                <a:xfrm>
                  <a:off x="2212" y="2609"/>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ru-RU" b="1" dirty="0">
                      <a:solidFill>
                        <a:srgbClr val="000000"/>
                      </a:solidFill>
                      <a:latin typeface="Arial Narrow" charset="0"/>
                      <a:ea typeface="ＭＳ Ｐゴシック" charset="0"/>
                      <a:cs typeface="ＭＳ Ｐゴシック" charset="0"/>
                    </a:rPr>
                    <a:t>"</a:t>
                  </a:r>
                  <a:r>
                    <a:rPr lang="en-US" b="1" dirty="0">
                      <a:solidFill>
                        <a:srgbClr val="000000"/>
                      </a:solidFill>
                      <a:latin typeface="Arial Narrow" charset="0"/>
                      <a:ea typeface="ＭＳ Ｐゴシック" charset="0"/>
                      <a:cs typeface="ＭＳ Ｐゴシック" charset="0"/>
                    </a:rPr>
                    <a:t>You must be</a:t>
                  </a:r>
                  <a:r>
                    <a:rPr lang="en-US" dirty="0">
                      <a:solidFill>
                        <a:srgbClr val="000000"/>
                      </a:solidFill>
                      <a:latin typeface="Arial Narrow" charset="0"/>
                      <a:ea typeface="ＭＳ Ｐゴシック" charset="0"/>
                      <a:cs typeface="ＭＳ Ｐゴシック" charset="0"/>
                    </a:rPr>
                    <a:t> s</a:t>
                  </a:r>
                  <a:r>
                    <a:rPr lang="en-US" b="1" dirty="0">
                      <a:solidFill>
                        <a:srgbClr val="000000"/>
                      </a:solidFill>
                      <a:latin typeface="Arial Narrow" charset="0"/>
                      <a:ea typeface="ＭＳ Ｐゴシック" charset="0"/>
                      <a:cs typeface="ＭＳ Ｐゴシック" charset="0"/>
                    </a:rPr>
                    <a:t>inning</a:t>
                  </a:r>
                  <a:r>
                    <a:rPr lang="ru-RU" altLang="ja-JP" b="1" dirty="0">
                      <a:solidFill>
                        <a:srgbClr val="000000"/>
                      </a:solidFill>
                      <a:latin typeface="Arial Narrow" charset="0"/>
                      <a:ea typeface="ＭＳ Ｐゴシック" charset="0"/>
                      <a:cs typeface="ＭＳ Ｐゴシック" charset="0"/>
                    </a:rPr>
                    <a:t>"</a:t>
                  </a:r>
                  <a:endParaRPr lang="en-US" dirty="0">
                    <a:solidFill>
                      <a:srgbClr val="000000"/>
                    </a:solidFill>
                    <a:latin typeface="Arial Narrow" charset="0"/>
                    <a:ea typeface="ＭＳ Ｐゴシック" charset="0"/>
                    <a:cs typeface="ＭＳ Ｐゴシック" charset="0"/>
                  </a:endParaRPr>
                </a:p>
              </p:txBody>
            </p:sp>
            <p:sp>
              <p:nvSpPr>
                <p:cNvPr id="154713" name="Rectangle 331"/>
                <p:cNvSpPr>
                  <a:spLocks noChangeArrowheads="1"/>
                </p:cNvSpPr>
                <p:nvPr/>
              </p:nvSpPr>
              <p:spPr bwMode="auto">
                <a:xfrm>
                  <a:off x="2212" y="2609"/>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1" name="Group 334"/>
              <p:cNvGrpSpPr>
                <a:grpSpLocks/>
              </p:cNvGrpSpPr>
              <p:nvPr/>
            </p:nvGrpSpPr>
            <p:grpSpPr bwMode="auto">
              <a:xfrm>
                <a:off x="3318" y="2609"/>
                <a:ext cx="1106" cy="556"/>
                <a:chOff x="3318" y="2609"/>
                <a:chExt cx="1106" cy="556"/>
              </a:xfrm>
            </p:grpSpPr>
            <p:sp>
              <p:nvSpPr>
                <p:cNvPr id="154710" name="Rectangle 260"/>
                <p:cNvSpPr>
                  <a:spLocks noChangeArrowheads="1"/>
                </p:cNvSpPr>
                <p:nvPr/>
              </p:nvSpPr>
              <p:spPr bwMode="auto">
                <a:xfrm>
                  <a:off x="3318" y="2609"/>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ru-RU" b="1" dirty="0">
                      <a:solidFill>
                        <a:srgbClr val="000000"/>
                      </a:solidFill>
                      <a:latin typeface="Arial Narrow" charset="0"/>
                      <a:ea typeface="ＭＳ Ｐゴシック" charset="0"/>
                      <a:cs typeface="ＭＳ Ｐゴシック" charset="0"/>
                    </a:rPr>
                    <a:t>"</a:t>
                  </a:r>
                  <a:r>
                    <a:rPr lang="en-US" b="1" dirty="0">
                      <a:solidFill>
                        <a:srgbClr val="000000"/>
                      </a:solidFill>
                      <a:latin typeface="Arial Narrow" charset="0"/>
                      <a:ea typeface="ＭＳ Ｐゴシック" charset="0"/>
                      <a:cs typeface="ＭＳ Ｐゴシック" charset="0"/>
                    </a:rPr>
                    <a:t>You are sinning</a:t>
                  </a:r>
                  <a:r>
                    <a:rPr lang="ru-RU" b="1" dirty="0">
                      <a:solidFill>
                        <a:srgbClr val="000000"/>
                      </a:solidFill>
                      <a:latin typeface="Arial Narrow" charset="0"/>
                      <a:ea typeface="ＭＳ Ｐゴシック" charset="0"/>
                      <a:cs typeface="ＭＳ Ｐゴシック" charset="0"/>
                    </a:rPr>
                    <a:t>"</a:t>
                  </a:r>
                  <a:endParaRPr lang="en-US" dirty="0">
                    <a:solidFill>
                      <a:srgbClr val="000000"/>
                    </a:solidFill>
                    <a:latin typeface="Arial Narrow" charset="0"/>
                    <a:ea typeface="ＭＳ Ｐゴシック" charset="0"/>
                    <a:cs typeface="ＭＳ Ｐゴシック" charset="0"/>
                  </a:endParaRPr>
                </a:p>
              </p:txBody>
            </p:sp>
            <p:sp>
              <p:nvSpPr>
                <p:cNvPr id="154711" name="Rectangle 333"/>
                <p:cNvSpPr>
                  <a:spLocks noChangeArrowheads="1"/>
                </p:cNvSpPr>
                <p:nvPr/>
              </p:nvSpPr>
              <p:spPr bwMode="auto">
                <a:xfrm>
                  <a:off x="3318" y="2609"/>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2" name="Group 336"/>
              <p:cNvGrpSpPr>
                <a:grpSpLocks/>
              </p:cNvGrpSpPr>
              <p:nvPr/>
            </p:nvGrpSpPr>
            <p:grpSpPr bwMode="auto">
              <a:xfrm>
                <a:off x="4424" y="2609"/>
                <a:ext cx="1106" cy="556"/>
                <a:chOff x="4424" y="2609"/>
                <a:chExt cx="1106" cy="556"/>
              </a:xfrm>
            </p:grpSpPr>
            <p:sp>
              <p:nvSpPr>
                <p:cNvPr id="154708" name="Rectangle 261"/>
                <p:cNvSpPr>
                  <a:spLocks noChangeArrowheads="1"/>
                </p:cNvSpPr>
                <p:nvPr/>
              </p:nvSpPr>
              <p:spPr bwMode="auto">
                <a:xfrm>
                  <a:off x="4424" y="2609"/>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ru-RU" b="1" dirty="0">
                      <a:solidFill>
                        <a:srgbClr val="000000"/>
                      </a:solidFill>
                      <a:latin typeface="Arial Narrow" charset="0"/>
                      <a:ea typeface="ＭＳ Ｐゴシック" charset="0"/>
                      <a:cs typeface="ＭＳ Ｐゴシック" charset="0"/>
                    </a:rPr>
                    <a:t>"</a:t>
                  </a:r>
                  <a:r>
                    <a:rPr lang="en-US" b="1" dirty="0">
                      <a:solidFill>
                        <a:srgbClr val="000000"/>
                      </a:solidFill>
                      <a:latin typeface="Arial Narrow" charset="0"/>
                      <a:ea typeface="ＭＳ Ｐゴシック" charset="0"/>
                      <a:cs typeface="ＭＳ Ｐゴシック" charset="0"/>
                    </a:rPr>
                    <a:t>God purifies and</a:t>
                  </a:r>
                  <a:endParaRPr lang="en-US" dirty="0">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dirty="0">
                      <a:solidFill>
                        <a:srgbClr val="000000"/>
                      </a:solidFill>
                      <a:latin typeface="Arial Narrow" charset="0"/>
                      <a:ea typeface="ＭＳ Ｐゴシック" charset="0"/>
                      <a:cs typeface="ＭＳ Ｐゴシック" charset="0"/>
                    </a:rPr>
                    <a:t>teaches</a:t>
                  </a:r>
                  <a:r>
                    <a:rPr lang="ru-RU" b="1" dirty="0">
                      <a:solidFill>
                        <a:srgbClr val="000000"/>
                      </a:solidFill>
                      <a:latin typeface="Arial Narrow" charset="0"/>
                      <a:ea typeface="ＭＳ Ｐゴシック" charset="0"/>
                      <a:cs typeface="ＭＳ Ｐゴシック" charset="0"/>
                    </a:rPr>
                    <a:t>"</a:t>
                  </a:r>
                  <a:endParaRPr lang="en-US" dirty="0">
                    <a:solidFill>
                      <a:srgbClr val="000000"/>
                    </a:solidFill>
                    <a:latin typeface="Arial Narrow" charset="0"/>
                    <a:ea typeface="ＭＳ Ｐゴシック" charset="0"/>
                    <a:cs typeface="ＭＳ Ｐゴシック" charset="0"/>
                  </a:endParaRPr>
                </a:p>
              </p:txBody>
            </p:sp>
            <p:sp>
              <p:nvSpPr>
                <p:cNvPr id="154709" name="Rectangle 335"/>
                <p:cNvSpPr>
                  <a:spLocks noChangeArrowheads="1"/>
                </p:cNvSpPr>
                <p:nvPr/>
              </p:nvSpPr>
              <p:spPr bwMode="auto">
                <a:xfrm>
                  <a:off x="4424" y="2609"/>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3" name="Group 338"/>
              <p:cNvGrpSpPr>
                <a:grpSpLocks/>
              </p:cNvGrpSpPr>
              <p:nvPr/>
            </p:nvGrpSpPr>
            <p:grpSpPr bwMode="auto">
              <a:xfrm>
                <a:off x="0" y="3165"/>
                <a:ext cx="1106" cy="556"/>
                <a:chOff x="0" y="3165"/>
                <a:chExt cx="1106" cy="556"/>
              </a:xfrm>
            </p:grpSpPr>
            <p:sp>
              <p:nvSpPr>
                <p:cNvPr id="52486" name="Rectangle 262"/>
                <p:cNvSpPr>
                  <a:spLocks noChangeArrowheads="1"/>
                </p:cNvSpPr>
                <p:nvPr/>
              </p:nvSpPr>
              <p:spPr bwMode="auto">
                <a:xfrm>
                  <a:off x="0" y="3165"/>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Advice to Job</a:t>
                  </a:r>
                  <a:endParaRPr lang="en-US">
                    <a:solidFill>
                      <a:srgbClr val="E9E2B6"/>
                    </a:solidFill>
                    <a:latin typeface="Arial Narrow" charset="0"/>
                    <a:ea typeface="ＭＳ Ｐゴシック" charset="0"/>
                    <a:cs typeface="Times New Roman" charset="0"/>
                  </a:endParaRPr>
                </a:p>
              </p:txBody>
            </p:sp>
            <p:sp>
              <p:nvSpPr>
                <p:cNvPr id="154707" name="Rectangle 337"/>
                <p:cNvSpPr>
                  <a:spLocks noChangeArrowheads="1"/>
                </p:cNvSpPr>
                <p:nvPr/>
              </p:nvSpPr>
              <p:spPr bwMode="auto">
                <a:xfrm>
                  <a:off x="0" y="3165"/>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4" name="Group 340"/>
              <p:cNvGrpSpPr>
                <a:grpSpLocks/>
              </p:cNvGrpSpPr>
              <p:nvPr/>
            </p:nvGrpSpPr>
            <p:grpSpPr bwMode="auto">
              <a:xfrm>
                <a:off x="1106" y="3165"/>
                <a:ext cx="1106" cy="556"/>
                <a:chOff x="1106" y="3165"/>
                <a:chExt cx="1106" cy="556"/>
              </a:xfrm>
            </p:grpSpPr>
            <p:sp>
              <p:nvSpPr>
                <p:cNvPr id="154704" name="Rectangle 263"/>
                <p:cNvSpPr>
                  <a:spLocks noChangeArrowheads="1"/>
                </p:cNvSpPr>
                <p:nvPr/>
              </p:nvSpPr>
              <p:spPr bwMode="auto">
                <a:xfrm>
                  <a:off x="1106" y="3165"/>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Only the wicked</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suffer</a:t>
                  </a:r>
                  <a:endParaRPr lang="en-US">
                    <a:solidFill>
                      <a:srgbClr val="000000"/>
                    </a:solidFill>
                    <a:latin typeface="Arial Narrow" charset="0"/>
                    <a:ea typeface="ＭＳ Ｐゴシック" charset="0"/>
                    <a:cs typeface="ＭＳ Ｐゴシック" charset="0"/>
                  </a:endParaRPr>
                </a:p>
              </p:txBody>
            </p:sp>
            <p:sp>
              <p:nvSpPr>
                <p:cNvPr id="154705" name="Rectangle 339"/>
                <p:cNvSpPr>
                  <a:spLocks noChangeArrowheads="1"/>
                </p:cNvSpPr>
                <p:nvPr/>
              </p:nvSpPr>
              <p:spPr bwMode="auto">
                <a:xfrm>
                  <a:off x="1106" y="3165"/>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5" name="Group 342"/>
              <p:cNvGrpSpPr>
                <a:grpSpLocks/>
              </p:cNvGrpSpPr>
              <p:nvPr/>
            </p:nvGrpSpPr>
            <p:grpSpPr bwMode="auto">
              <a:xfrm>
                <a:off x="2212" y="3165"/>
                <a:ext cx="1106" cy="556"/>
                <a:chOff x="2212" y="3165"/>
                <a:chExt cx="1106" cy="556"/>
              </a:xfrm>
            </p:grpSpPr>
            <p:sp>
              <p:nvSpPr>
                <p:cNvPr id="154702" name="Rectangle 264"/>
                <p:cNvSpPr>
                  <a:spLocks noChangeArrowheads="1"/>
                </p:cNvSpPr>
                <p:nvPr/>
              </p:nvSpPr>
              <p:spPr bwMode="auto">
                <a:xfrm>
                  <a:off x="2212" y="3165"/>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The wicked always</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suffer</a:t>
                  </a:r>
                  <a:endParaRPr lang="en-US">
                    <a:solidFill>
                      <a:srgbClr val="000000"/>
                    </a:solidFill>
                    <a:latin typeface="Arial Narrow" charset="0"/>
                    <a:ea typeface="ＭＳ Ｐゴシック" charset="0"/>
                    <a:cs typeface="ＭＳ Ｐゴシック" charset="0"/>
                  </a:endParaRPr>
                </a:p>
              </p:txBody>
            </p:sp>
            <p:sp>
              <p:nvSpPr>
                <p:cNvPr id="154703" name="Rectangle 341"/>
                <p:cNvSpPr>
                  <a:spLocks noChangeArrowheads="1"/>
                </p:cNvSpPr>
                <p:nvPr/>
              </p:nvSpPr>
              <p:spPr bwMode="auto">
                <a:xfrm>
                  <a:off x="2212" y="3165"/>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6" name="Group 344"/>
              <p:cNvGrpSpPr>
                <a:grpSpLocks/>
              </p:cNvGrpSpPr>
              <p:nvPr/>
            </p:nvGrpSpPr>
            <p:grpSpPr bwMode="auto">
              <a:xfrm>
                <a:off x="3318" y="3165"/>
                <a:ext cx="1106" cy="556"/>
                <a:chOff x="3318" y="3165"/>
                <a:chExt cx="1106" cy="556"/>
              </a:xfrm>
            </p:grpSpPr>
            <p:sp>
              <p:nvSpPr>
                <p:cNvPr id="154700" name="Rectangle 265"/>
                <p:cNvSpPr>
                  <a:spLocks noChangeArrowheads="1"/>
                </p:cNvSpPr>
                <p:nvPr/>
              </p:nvSpPr>
              <p:spPr bwMode="auto">
                <a:xfrm>
                  <a:off x="3318" y="3165"/>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The wicked are</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short-lived</a:t>
                  </a:r>
                  <a:endParaRPr lang="en-US">
                    <a:solidFill>
                      <a:srgbClr val="000000"/>
                    </a:solidFill>
                    <a:latin typeface="Arial Narrow" charset="0"/>
                    <a:ea typeface="ＭＳ Ｐゴシック" charset="0"/>
                    <a:cs typeface="ＭＳ Ｐゴシック" charset="0"/>
                  </a:endParaRPr>
                </a:p>
              </p:txBody>
            </p:sp>
            <p:sp>
              <p:nvSpPr>
                <p:cNvPr id="154701" name="Rectangle 343"/>
                <p:cNvSpPr>
                  <a:spLocks noChangeArrowheads="1"/>
                </p:cNvSpPr>
                <p:nvPr/>
              </p:nvSpPr>
              <p:spPr bwMode="auto">
                <a:xfrm>
                  <a:off x="3318" y="3165"/>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7" name="Group 346"/>
              <p:cNvGrpSpPr>
                <a:grpSpLocks/>
              </p:cNvGrpSpPr>
              <p:nvPr/>
            </p:nvGrpSpPr>
            <p:grpSpPr bwMode="auto">
              <a:xfrm>
                <a:off x="4424" y="3165"/>
                <a:ext cx="1106" cy="556"/>
                <a:chOff x="4424" y="3165"/>
                <a:chExt cx="1106" cy="556"/>
              </a:xfrm>
            </p:grpSpPr>
            <p:sp>
              <p:nvSpPr>
                <p:cNvPr id="154698" name="Rectangle 266"/>
                <p:cNvSpPr>
                  <a:spLocks noChangeArrowheads="1"/>
                </p:cNvSpPr>
                <p:nvPr/>
              </p:nvSpPr>
              <p:spPr bwMode="auto">
                <a:xfrm>
                  <a:off x="4424" y="3165"/>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Humble yourself</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and submit to God</a:t>
                  </a:r>
                  <a:endParaRPr lang="en-US">
                    <a:solidFill>
                      <a:srgbClr val="000000"/>
                    </a:solidFill>
                    <a:latin typeface="Arial Narrow" charset="0"/>
                    <a:ea typeface="ＭＳ Ｐゴシック" charset="0"/>
                    <a:cs typeface="ＭＳ Ｐゴシック" charset="0"/>
                  </a:endParaRPr>
                </a:p>
              </p:txBody>
            </p:sp>
            <p:sp>
              <p:nvSpPr>
                <p:cNvPr id="154699" name="Rectangle 345"/>
                <p:cNvSpPr>
                  <a:spLocks noChangeArrowheads="1"/>
                </p:cNvSpPr>
                <p:nvPr/>
              </p:nvSpPr>
              <p:spPr bwMode="auto">
                <a:xfrm>
                  <a:off x="4424" y="3165"/>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8" name="Group 348"/>
              <p:cNvGrpSpPr>
                <a:grpSpLocks/>
              </p:cNvGrpSpPr>
              <p:nvPr/>
            </p:nvGrpSpPr>
            <p:grpSpPr bwMode="auto">
              <a:xfrm>
                <a:off x="0" y="3721"/>
                <a:ext cx="1106" cy="461"/>
                <a:chOff x="0" y="3721"/>
                <a:chExt cx="1106" cy="461"/>
              </a:xfrm>
            </p:grpSpPr>
            <p:sp>
              <p:nvSpPr>
                <p:cNvPr id="52491" name="Rectangle 267"/>
                <p:cNvSpPr>
                  <a:spLocks noChangeArrowheads="1"/>
                </p:cNvSpPr>
                <p:nvPr/>
              </p:nvSpPr>
              <p:spPr bwMode="auto">
                <a:xfrm>
                  <a:off x="0" y="3719"/>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Key Verse</a:t>
                  </a:r>
                  <a:endParaRPr lang="en-US">
                    <a:solidFill>
                      <a:srgbClr val="E9E2B6"/>
                    </a:solidFill>
                    <a:latin typeface="Arial Narrow" charset="0"/>
                    <a:ea typeface="ＭＳ Ｐゴシック" charset="0"/>
                    <a:cs typeface="Times New Roman" charset="0"/>
                  </a:endParaRPr>
                </a:p>
              </p:txBody>
            </p:sp>
            <p:sp>
              <p:nvSpPr>
                <p:cNvPr id="154697" name="Rectangle 347"/>
                <p:cNvSpPr>
                  <a:spLocks noChangeArrowheads="1"/>
                </p:cNvSpPr>
                <p:nvPr/>
              </p:nvSpPr>
              <p:spPr bwMode="auto">
                <a:xfrm>
                  <a:off x="0" y="3721"/>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9" name="Group 350"/>
              <p:cNvGrpSpPr>
                <a:grpSpLocks/>
              </p:cNvGrpSpPr>
              <p:nvPr/>
            </p:nvGrpSpPr>
            <p:grpSpPr bwMode="auto">
              <a:xfrm>
                <a:off x="1106" y="3721"/>
                <a:ext cx="1106" cy="461"/>
                <a:chOff x="1106" y="3721"/>
                <a:chExt cx="1106" cy="461"/>
              </a:xfrm>
            </p:grpSpPr>
            <p:sp>
              <p:nvSpPr>
                <p:cNvPr id="154694" name="Rectangle 268"/>
                <p:cNvSpPr>
                  <a:spLocks noChangeArrowheads="1"/>
                </p:cNvSpPr>
                <p:nvPr/>
              </p:nvSpPr>
              <p:spPr bwMode="auto">
                <a:xfrm>
                  <a:off x="1106" y="3721"/>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4:8; 5:17</a:t>
                  </a:r>
                  <a:endParaRPr lang="en-US">
                    <a:solidFill>
                      <a:srgbClr val="000000"/>
                    </a:solidFill>
                    <a:latin typeface="Arial Narrow" charset="0"/>
                    <a:ea typeface="ＭＳ Ｐゴシック" charset="0"/>
                    <a:cs typeface="ＭＳ Ｐゴシック" charset="0"/>
                  </a:endParaRPr>
                </a:p>
              </p:txBody>
            </p:sp>
            <p:sp>
              <p:nvSpPr>
                <p:cNvPr id="154695" name="Rectangle 349"/>
                <p:cNvSpPr>
                  <a:spLocks noChangeArrowheads="1"/>
                </p:cNvSpPr>
                <p:nvPr/>
              </p:nvSpPr>
              <p:spPr bwMode="auto">
                <a:xfrm>
                  <a:off x="1106" y="3721"/>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0" name="Group 352"/>
              <p:cNvGrpSpPr>
                <a:grpSpLocks/>
              </p:cNvGrpSpPr>
              <p:nvPr/>
            </p:nvGrpSpPr>
            <p:grpSpPr bwMode="auto">
              <a:xfrm>
                <a:off x="2212" y="3721"/>
                <a:ext cx="1106" cy="461"/>
                <a:chOff x="2212" y="3721"/>
                <a:chExt cx="1106" cy="461"/>
              </a:xfrm>
            </p:grpSpPr>
            <p:sp>
              <p:nvSpPr>
                <p:cNvPr id="154692" name="Rectangle 269"/>
                <p:cNvSpPr>
                  <a:spLocks noChangeArrowheads="1"/>
                </p:cNvSpPr>
                <p:nvPr/>
              </p:nvSpPr>
              <p:spPr bwMode="auto">
                <a:xfrm>
                  <a:off x="2212" y="3721"/>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8:8</a:t>
                  </a:r>
                  <a:endParaRPr lang="en-US">
                    <a:solidFill>
                      <a:srgbClr val="000000"/>
                    </a:solidFill>
                    <a:latin typeface="Arial Narrow" charset="0"/>
                    <a:ea typeface="ＭＳ Ｐゴシック" charset="0"/>
                    <a:cs typeface="ＭＳ Ｐゴシック" charset="0"/>
                  </a:endParaRPr>
                </a:p>
              </p:txBody>
            </p:sp>
            <p:sp>
              <p:nvSpPr>
                <p:cNvPr id="154693" name="Rectangle 351"/>
                <p:cNvSpPr>
                  <a:spLocks noChangeArrowheads="1"/>
                </p:cNvSpPr>
                <p:nvPr/>
              </p:nvSpPr>
              <p:spPr bwMode="auto">
                <a:xfrm>
                  <a:off x="2212" y="3721"/>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1" name="Group 354"/>
              <p:cNvGrpSpPr>
                <a:grpSpLocks/>
              </p:cNvGrpSpPr>
              <p:nvPr/>
            </p:nvGrpSpPr>
            <p:grpSpPr bwMode="auto">
              <a:xfrm>
                <a:off x="3318" y="3721"/>
                <a:ext cx="1106" cy="461"/>
                <a:chOff x="3318" y="3721"/>
                <a:chExt cx="1106" cy="461"/>
              </a:xfrm>
            </p:grpSpPr>
            <p:sp>
              <p:nvSpPr>
                <p:cNvPr id="154690" name="Rectangle 270"/>
                <p:cNvSpPr>
                  <a:spLocks noChangeArrowheads="1"/>
                </p:cNvSpPr>
                <p:nvPr/>
              </p:nvSpPr>
              <p:spPr bwMode="auto">
                <a:xfrm>
                  <a:off x="3318" y="3721"/>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20:5</a:t>
                  </a:r>
                  <a:endParaRPr lang="en-US">
                    <a:solidFill>
                      <a:srgbClr val="000000"/>
                    </a:solidFill>
                    <a:latin typeface="Arial Narrow" charset="0"/>
                    <a:ea typeface="ＭＳ Ｐゴシック" charset="0"/>
                    <a:cs typeface="ＭＳ Ｐゴシック" charset="0"/>
                  </a:endParaRPr>
                </a:p>
              </p:txBody>
            </p:sp>
            <p:sp>
              <p:nvSpPr>
                <p:cNvPr id="154691" name="Rectangle 353"/>
                <p:cNvSpPr>
                  <a:spLocks noChangeArrowheads="1"/>
                </p:cNvSpPr>
                <p:nvPr/>
              </p:nvSpPr>
              <p:spPr bwMode="auto">
                <a:xfrm>
                  <a:off x="3318" y="3721"/>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2" name="Group 356"/>
              <p:cNvGrpSpPr>
                <a:grpSpLocks/>
              </p:cNvGrpSpPr>
              <p:nvPr/>
            </p:nvGrpSpPr>
            <p:grpSpPr bwMode="auto">
              <a:xfrm>
                <a:off x="4424" y="3721"/>
                <a:ext cx="1106" cy="461"/>
                <a:chOff x="4424" y="3721"/>
                <a:chExt cx="1106" cy="461"/>
              </a:xfrm>
            </p:grpSpPr>
            <p:sp>
              <p:nvSpPr>
                <p:cNvPr id="154688" name="Rectangle 271"/>
                <p:cNvSpPr>
                  <a:spLocks noChangeArrowheads="1"/>
                </p:cNvSpPr>
                <p:nvPr/>
              </p:nvSpPr>
              <p:spPr bwMode="auto">
                <a:xfrm>
                  <a:off x="4424" y="3721"/>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37:23</a:t>
                  </a:r>
                  <a:endParaRPr lang="en-US">
                    <a:solidFill>
                      <a:srgbClr val="000000"/>
                    </a:solidFill>
                    <a:latin typeface="Arial Narrow" charset="0"/>
                    <a:ea typeface="ＭＳ Ｐゴシック" charset="0"/>
                    <a:cs typeface="ＭＳ Ｐゴシック" charset="0"/>
                  </a:endParaRPr>
                </a:p>
              </p:txBody>
            </p:sp>
            <p:sp>
              <p:nvSpPr>
                <p:cNvPr id="154689" name="Rectangle 355"/>
                <p:cNvSpPr>
                  <a:spLocks noChangeArrowheads="1"/>
                </p:cNvSpPr>
                <p:nvPr/>
              </p:nvSpPr>
              <p:spPr bwMode="auto">
                <a:xfrm>
                  <a:off x="4424" y="3721"/>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3" name="Group 358"/>
              <p:cNvGrpSpPr>
                <a:grpSpLocks/>
              </p:cNvGrpSpPr>
              <p:nvPr/>
            </p:nvGrpSpPr>
            <p:grpSpPr bwMode="auto">
              <a:xfrm>
                <a:off x="0" y="4182"/>
                <a:ext cx="1106" cy="690"/>
                <a:chOff x="0" y="4182"/>
                <a:chExt cx="1106" cy="690"/>
              </a:xfrm>
            </p:grpSpPr>
            <p:sp>
              <p:nvSpPr>
                <p:cNvPr id="52496" name="Rectangle 272"/>
                <p:cNvSpPr>
                  <a:spLocks noChangeArrowheads="1"/>
                </p:cNvSpPr>
                <p:nvPr/>
              </p:nvSpPr>
              <p:spPr bwMode="auto">
                <a:xfrm>
                  <a:off x="0" y="4182"/>
                  <a:ext cx="1106" cy="69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Concept of God</a:t>
                  </a:r>
                  <a:endParaRPr lang="en-US">
                    <a:solidFill>
                      <a:srgbClr val="E9E2B6"/>
                    </a:solidFill>
                    <a:latin typeface="Arial Narrow" charset="0"/>
                    <a:ea typeface="ＭＳ Ｐゴシック" charset="0"/>
                    <a:cs typeface="Times New Roman" charset="0"/>
                  </a:endParaRPr>
                </a:p>
              </p:txBody>
            </p:sp>
            <p:sp>
              <p:nvSpPr>
                <p:cNvPr id="154687" name="Rectangle 357"/>
                <p:cNvSpPr>
                  <a:spLocks noChangeArrowheads="1"/>
                </p:cNvSpPr>
                <p:nvPr/>
              </p:nvSpPr>
              <p:spPr bwMode="auto">
                <a:xfrm>
                  <a:off x="0" y="4182"/>
                  <a:ext cx="1106" cy="69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4" name="Group 360"/>
              <p:cNvGrpSpPr>
                <a:grpSpLocks/>
              </p:cNvGrpSpPr>
              <p:nvPr/>
            </p:nvGrpSpPr>
            <p:grpSpPr bwMode="auto">
              <a:xfrm>
                <a:off x="1106" y="4182"/>
                <a:ext cx="1106" cy="690"/>
                <a:chOff x="1106" y="4182"/>
                <a:chExt cx="1106" cy="690"/>
              </a:xfrm>
            </p:grpSpPr>
            <p:sp>
              <p:nvSpPr>
                <p:cNvPr id="154684" name="Rectangle 273"/>
                <p:cNvSpPr>
                  <a:spLocks noChangeArrowheads="1"/>
                </p:cNvSpPr>
                <p:nvPr/>
              </p:nvSpPr>
              <p:spPr bwMode="auto">
                <a:xfrm>
                  <a:off x="1106" y="4182"/>
                  <a:ext cx="1106" cy="69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Righteous;</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punishes wicked, blesses good</a:t>
                  </a:r>
                  <a:endParaRPr lang="en-US">
                    <a:solidFill>
                      <a:srgbClr val="000000"/>
                    </a:solidFill>
                    <a:latin typeface="Arial Narrow" charset="0"/>
                    <a:ea typeface="ＭＳ Ｐゴシック" charset="0"/>
                    <a:cs typeface="ＭＳ Ｐゴシック" charset="0"/>
                  </a:endParaRPr>
                </a:p>
              </p:txBody>
            </p:sp>
            <p:sp>
              <p:nvSpPr>
                <p:cNvPr id="154685" name="Rectangle 359"/>
                <p:cNvSpPr>
                  <a:spLocks noChangeArrowheads="1"/>
                </p:cNvSpPr>
                <p:nvPr/>
              </p:nvSpPr>
              <p:spPr bwMode="auto">
                <a:xfrm>
                  <a:off x="1106" y="4182"/>
                  <a:ext cx="1106" cy="69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5" name="Group 362"/>
              <p:cNvGrpSpPr>
                <a:grpSpLocks/>
              </p:cNvGrpSpPr>
              <p:nvPr/>
            </p:nvGrpSpPr>
            <p:grpSpPr bwMode="auto">
              <a:xfrm>
                <a:off x="2212" y="4182"/>
                <a:ext cx="1106" cy="690"/>
                <a:chOff x="2212" y="4182"/>
                <a:chExt cx="1106" cy="690"/>
              </a:xfrm>
            </p:grpSpPr>
            <p:sp>
              <p:nvSpPr>
                <p:cNvPr id="154682" name="Rectangle 274"/>
                <p:cNvSpPr>
                  <a:spLocks noChangeArrowheads="1"/>
                </p:cNvSpPr>
                <p:nvPr/>
              </p:nvSpPr>
              <p:spPr bwMode="auto">
                <a:xfrm>
                  <a:off x="2212" y="4182"/>
                  <a:ext cx="1106" cy="69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Judge; immovable</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lawgiver</a:t>
                  </a:r>
                  <a:endParaRPr lang="en-US">
                    <a:solidFill>
                      <a:srgbClr val="000000"/>
                    </a:solidFill>
                    <a:latin typeface="Arial Narrow" charset="0"/>
                    <a:ea typeface="ＭＳ Ｐゴシック" charset="0"/>
                    <a:cs typeface="ＭＳ Ｐゴシック" charset="0"/>
                  </a:endParaRPr>
                </a:p>
              </p:txBody>
            </p:sp>
            <p:sp>
              <p:nvSpPr>
                <p:cNvPr id="154683" name="Rectangle 361"/>
                <p:cNvSpPr>
                  <a:spLocks noChangeArrowheads="1"/>
                </p:cNvSpPr>
                <p:nvPr/>
              </p:nvSpPr>
              <p:spPr bwMode="auto">
                <a:xfrm>
                  <a:off x="2212" y="4182"/>
                  <a:ext cx="1106" cy="69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6" name="Group 364"/>
              <p:cNvGrpSpPr>
                <a:grpSpLocks/>
              </p:cNvGrpSpPr>
              <p:nvPr/>
            </p:nvGrpSpPr>
            <p:grpSpPr bwMode="auto">
              <a:xfrm>
                <a:off x="3318" y="4182"/>
                <a:ext cx="1106" cy="690"/>
                <a:chOff x="3318" y="4182"/>
                <a:chExt cx="1106" cy="690"/>
              </a:xfrm>
            </p:grpSpPr>
            <p:sp>
              <p:nvSpPr>
                <p:cNvPr id="154680" name="Rectangle 275"/>
                <p:cNvSpPr>
                  <a:spLocks noChangeArrowheads="1"/>
                </p:cNvSpPr>
                <p:nvPr/>
              </p:nvSpPr>
              <p:spPr bwMode="auto">
                <a:xfrm>
                  <a:off x="3318" y="4182"/>
                  <a:ext cx="1106" cy="69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Unbending,</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merciless</a:t>
                  </a:r>
                  <a:endParaRPr lang="en-US">
                    <a:solidFill>
                      <a:srgbClr val="000000"/>
                    </a:solidFill>
                    <a:latin typeface="Arial Narrow" charset="0"/>
                    <a:ea typeface="ＭＳ Ｐゴシック" charset="0"/>
                    <a:cs typeface="ＭＳ Ｐゴシック" charset="0"/>
                  </a:endParaRPr>
                </a:p>
              </p:txBody>
            </p:sp>
            <p:sp>
              <p:nvSpPr>
                <p:cNvPr id="154681" name="Rectangle 363"/>
                <p:cNvSpPr>
                  <a:spLocks noChangeArrowheads="1"/>
                </p:cNvSpPr>
                <p:nvPr/>
              </p:nvSpPr>
              <p:spPr bwMode="auto">
                <a:xfrm>
                  <a:off x="3318" y="4182"/>
                  <a:ext cx="1106" cy="69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7" name="Group 366"/>
              <p:cNvGrpSpPr>
                <a:grpSpLocks/>
              </p:cNvGrpSpPr>
              <p:nvPr/>
            </p:nvGrpSpPr>
            <p:grpSpPr bwMode="auto">
              <a:xfrm>
                <a:off x="4424" y="4182"/>
                <a:ext cx="1106" cy="690"/>
                <a:chOff x="4424" y="4182"/>
                <a:chExt cx="1106" cy="690"/>
              </a:xfrm>
            </p:grpSpPr>
            <p:sp>
              <p:nvSpPr>
                <p:cNvPr id="154678" name="Rectangle 276"/>
                <p:cNvSpPr>
                  <a:spLocks noChangeArrowheads="1"/>
                </p:cNvSpPr>
                <p:nvPr/>
              </p:nvSpPr>
              <p:spPr bwMode="auto">
                <a:xfrm>
                  <a:off x="4424" y="4182"/>
                  <a:ext cx="1106" cy="69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Disciplinarian,</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teacher</a:t>
                  </a:r>
                  <a:endParaRPr lang="en-US">
                    <a:solidFill>
                      <a:srgbClr val="000000"/>
                    </a:solidFill>
                    <a:latin typeface="Arial Narrow" charset="0"/>
                    <a:ea typeface="ＭＳ Ｐゴシック" charset="0"/>
                    <a:cs typeface="ＭＳ Ｐゴシック" charset="0"/>
                  </a:endParaRPr>
                </a:p>
              </p:txBody>
            </p:sp>
            <p:sp>
              <p:nvSpPr>
                <p:cNvPr id="154679" name="Rectangle 365"/>
                <p:cNvSpPr>
                  <a:spLocks noChangeArrowheads="1"/>
                </p:cNvSpPr>
                <p:nvPr/>
              </p:nvSpPr>
              <p:spPr bwMode="auto">
                <a:xfrm>
                  <a:off x="4424" y="4182"/>
                  <a:ext cx="1106" cy="69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
          <p:nvSpPr>
            <p:cNvPr id="154632" name="Rectangle 368"/>
            <p:cNvSpPr>
              <a:spLocks noChangeArrowheads="1"/>
            </p:cNvSpPr>
            <p:nvPr/>
          </p:nvSpPr>
          <p:spPr bwMode="auto">
            <a:xfrm>
              <a:off x="-4" y="-4"/>
              <a:ext cx="5538" cy="4880"/>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pic>
        <p:nvPicPr>
          <p:cNvPr id="154629" name="Picture 141" descr="job20with20his20friends2020a20portrait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163638"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30" name="Rectangle 3"/>
          <p:cNvSpPr txBox="1">
            <a:spLocks noChangeArrowheads="1"/>
          </p:cNvSpPr>
          <p:nvPr/>
        </p:nvSpPr>
        <p:spPr bwMode="auto">
          <a:xfrm>
            <a:off x="1979613" y="515938"/>
            <a:ext cx="6019800" cy="320675"/>
          </a:xfrm>
          <a:prstGeom prst="rect">
            <a:avLst/>
          </a:prstGeom>
          <a:solidFill>
            <a:srgbClr val="000000"/>
          </a:solidFill>
          <a:ln w="9525">
            <a:solidFill>
              <a:schemeClr val="tx1"/>
            </a:solidFill>
            <a:miter lim="800000"/>
            <a:headEnd/>
            <a:tailEnd/>
          </a:ln>
          <a:extLst>
            <a:ext uri="{FAA26D3D-D897-4be2-8F04-BA451C77F1D7}">
              <ma14:placeholderFlag xmlns="" xmlns:ma14="http://schemas.microsoft.com/office/mac/drawingml/2011/main"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lnSpc>
                <a:spcPct val="80000"/>
              </a:lnSpc>
              <a:spcBef>
                <a:spcPct val="0"/>
              </a:spcBef>
              <a:spcAft>
                <a:spcPct val="0"/>
              </a:spcAft>
            </a:pPr>
            <a:r>
              <a:rPr lang="en-US" altLang="zh-CN" sz="1600" b="1">
                <a:solidFill>
                  <a:srgbClr val="FFFFFF"/>
                </a:solidFill>
                <a:latin typeface="Arial" charset="0"/>
                <a:cs typeface="Arial" charset="0"/>
              </a:rPr>
              <a:t>Bruce Wilkinson &amp; Kenneth Boa, </a:t>
            </a:r>
            <a:r>
              <a:rPr lang="en-US" altLang="zh-CN" sz="1600" b="1" i="1">
                <a:solidFill>
                  <a:srgbClr val="FFFFFF"/>
                </a:solidFill>
                <a:latin typeface="Arial" charset="0"/>
                <a:cs typeface="Arial" charset="0"/>
              </a:rPr>
              <a:t>Talk Thru the Bible</a:t>
            </a:r>
            <a:endParaRPr lang="en-US" sz="1600" b="1">
              <a:solidFill>
                <a:srgbClr val="FFFFFF"/>
              </a:solidFill>
              <a:latin typeface="Arial" charset="0"/>
              <a:cs typeface="Arial" charset="0"/>
            </a:endParaRPr>
          </a:p>
        </p:txBody>
      </p:sp>
    </p:spTree>
    <p:extLst>
      <p:ext uri="{BB962C8B-B14F-4D97-AF65-F5344CB8AC3E}">
        <p14:creationId xmlns:p14="http://schemas.microsoft.com/office/powerpoint/2010/main" val="651881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62818" name="Picture 6" descr="jobgods26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Text Box 3"/>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latin typeface="Arial" charset="0"/>
                <a:cs typeface="Arial" charset="0"/>
              </a:rPr>
              <a:t>356</a:t>
            </a:r>
            <a:endParaRPr lang="en-US" sz="2400" b="1">
              <a:solidFill>
                <a:srgbClr val="FFFFFF"/>
              </a:solidFill>
              <a:latin typeface="Arial" charset="0"/>
              <a:cs typeface="Arial" charset="0"/>
            </a:endParaRPr>
          </a:p>
        </p:txBody>
      </p:sp>
      <p:sp>
        <p:nvSpPr>
          <p:cNvPr id="13405" name="Rectangle 93"/>
          <p:cNvSpPr>
            <a:spLocks noGrp="1" noChangeArrowheads="1"/>
          </p:cNvSpPr>
          <p:nvPr>
            <p:ph type="title"/>
          </p:nvPr>
        </p:nvSpPr>
        <p:spPr>
          <a:xfrm>
            <a:off x="4343400" y="5638800"/>
            <a:ext cx="4800600" cy="1219200"/>
          </a:xfrm>
        </p:spPr>
        <p:txBody>
          <a:bodyPr/>
          <a:lstStyle/>
          <a:p>
            <a:pPr eaLnBrk="1" hangingPunct="1">
              <a:defRPr/>
            </a:pPr>
            <a:r>
              <a:rPr lang="en-US" altLang="zh-CN" b="1">
                <a:solidFill>
                  <a:srgbClr val="FFFFFF"/>
                </a:solidFill>
                <a:effectLst>
                  <a:outerShdw blurRad="38100" dist="38100" dir="2700000" algn="tl">
                    <a:srgbClr val="000000"/>
                  </a:outerShdw>
                </a:effectLst>
                <a:latin typeface="Arial Black" charset="0"/>
                <a:ea typeface="宋体" charset="0"/>
                <a:cs typeface="宋体" charset="0"/>
              </a:rPr>
              <a:t>Key Verse</a:t>
            </a:r>
            <a:endParaRPr lang="en-US">
              <a:solidFill>
                <a:srgbClr val="FFFFFF"/>
              </a:solidFill>
              <a:effectLst>
                <a:outerShdw blurRad="38100" dist="38100" dir="2700000" algn="tl">
                  <a:srgbClr val="000000"/>
                </a:outerShdw>
              </a:effectLst>
              <a:latin typeface="Arial Black" charset="0"/>
              <a:ea typeface="宋体" charset="0"/>
              <a:cs typeface="宋体" charset="0"/>
            </a:endParaRPr>
          </a:p>
        </p:txBody>
      </p:sp>
      <p:sp>
        <p:nvSpPr>
          <p:cNvPr id="13409" name="Rectangle 97"/>
          <p:cNvSpPr>
            <a:spLocks noChangeArrowheads="1"/>
          </p:cNvSpPr>
          <p:nvPr/>
        </p:nvSpPr>
        <p:spPr bwMode="auto">
          <a:xfrm>
            <a:off x="0" y="0"/>
            <a:ext cx="6477000" cy="2819400"/>
          </a:xfrm>
          <a:prstGeom prst="rect">
            <a:avLst/>
          </a:prstGeom>
          <a:noFill/>
          <a:ln w="12700" cap="sq">
            <a:noFill/>
            <a:miter lim="800000"/>
            <a:headEnd type="none" w="sm" len="sm"/>
            <a:tailEnd type="none" w="sm" len="sm"/>
          </a:ln>
          <a:effectLst/>
        </p:spPr>
        <p:txBody>
          <a:bodyPr/>
          <a:lstStyle/>
          <a:p>
            <a:pPr defTabSz="914400" fontAlgn="base">
              <a:spcBef>
                <a:spcPct val="20000"/>
              </a:spcBef>
              <a:spcAft>
                <a:spcPct val="0"/>
              </a:spcAft>
              <a:buClr>
                <a:srgbClr val="3C2800"/>
              </a:buClr>
              <a:buFont typeface="Wingdings" pitchFamily="-105" charset="2"/>
              <a:buNone/>
              <a:defRPr/>
            </a:pPr>
            <a:r>
              <a:rPr lang="ru-RU" altLang="zh-CN" sz="2400" b="1" dirty="0">
                <a:noFill/>
                <a:latin typeface="Arial Black" pitchFamily="-105" charset="0"/>
                <a:ea typeface="宋体" pitchFamily="-105" charset="-122"/>
                <a:cs typeface="宋体" pitchFamily="-105" charset="-122"/>
              </a:rPr>
              <a:t>"</a:t>
            </a:r>
            <a:r>
              <a:rPr lang="en-US" altLang="zh-CN" sz="2400" b="1" dirty="0">
                <a:noFill/>
                <a:latin typeface="Arial Black" pitchFamily="-105" charset="0"/>
                <a:ea typeface="宋体" pitchFamily="-105" charset="-122"/>
                <a:cs typeface="宋体" pitchFamily="-105" charset="-122"/>
              </a:rPr>
              <a:t>The Almighty is beyond our reach and exalted in power; in his justice and great righteousness, he does not oppress.  Therefore, men revere him, for does he not have regard for all the wise in heart?</a:t>
            </a:r>
            <a:r>
              <a:rPr lang="ru-RU" altLang="zh-CN" sz="2400" b="1" dirty="0">
                <a:noFill/>
                <a:latin typeface="Arial Black" pitchFamily="-105" charset="0"/>
                <a:ea typeface="宋体" pitchFamily="-105" charset="-122"/>
                <a:cs typeface="宋体" pitchFamily="-105" charset="-122"/>
              </a:rPr>
              <a:t>"</a:t>
            </a:r>
            <a:r>
              <a:rPr lang="en-US" altLang="zh-CN" sz="2400" b="1" dirty="0">
                <a:noFill/>
                <a:latin typeface="Arial Black" pitchFamily="-105" charset="0"/>
                <a:ea typeface="宋体" pitchFamily="-105" charset="-122"/>
                <a:cs typeface="宋体" pitchFamily="-105" charset="-122"/>
              </a:rPr>
              <a:t>  (Job 37:23-24)</a:t>
            </a:r>
          </a:p>
        </p:txBody>
      </p:sp>
      <p:sp>
        <p:nvSpPr>
          <p:cNvPr id="6" name="Rectangle 5"/>
          <p:cNvSpPr>
            <a:spLocks noChangeArrowheads="1"/>
          </p:cNvSpPr>
          <p:nvPr/>
        </p:nvSpPr>
        <p:spPr bwMode="auto">
          <a:xfrm>
            <a:off x="0" y="0"/>
            <a:ext cx="7451725" cy="393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spcBef>
                <a:spcPct val="20000"/>
              </a:spcBef>
              <a:spcAft>
                <a:spcPct val="0"/>
              </a:spcAft>
              <a:buClr>
                <a:srgbClr val="3C2800"/>
              </a:buClr>
            </a:pPr>
            <a:r>
              <a:rPr lang="en-US" altLang="zh-CN" sz="2800" b="1" dirty="0">
                <a:solidFill>
                  <a:srgbClr val="000000"/>
                </a:solidFill>
                <a:latin typeface="Arial" charset="0"/>
                <a:ea typeface="ＭＳ Ｐゴシック" charset="0"/>
                <a:cs typeface="Arial" charset="0"/>
              </a:rPr>
              <a:t>[</a:t>
            </a:r>
            <a:r>
              <a:rPr lang="en-US" altLang="zh-CN" sz="2800" b="1" dirty="0" err="1">
                <a:solidFill>
                  <a:srgbClr val="000000"/>
                </a:solidFill>
                <a:latin typeface="Arial" charset="0"/>
                <a:ea typeface="ＭＳ Ｐゴシック" charset="0"/>
                <a:cs typeface="Arial" charset="0"/>
              </a:rPr>
              <a:t>Elihu</a:t>
            </a:r>
            <a:r>
              <a:rPr lang="en-US" altLang="zh-CN" sz="2800" b="1" dirty="0">
                <a:solidFill>
                  <a:srgbClr val="000000"/>
                </a:solidFill>
                <a:latin typeface="Arial" charset="0"/>
                <a:ea typeface="ＭＳ Ｐゴシック" charset="0"/>
                <a:cs typeface="Arial" charset="0"/>
              </a:rPr>
              <a:t> talking] </a:t>
            </a:r>
            <a:r>
              <a:rPr lang="ru-RU" altLang="zh-CN" sz="2800" b="1" dirty="0">
                <a:solidFill>
                  <a:srgbClr val="000000"/>
                </a:solidFill>
                <a:latin typeface="Arial" charset="0"/>
                <a:ea typeface="ＭＳ Ｐゴシック" charset="0"/>
                <a:cs typeface="Arial" charset="0"/>
              </a:rPr>
              <a:t>"</a:t>
            </a:r>
            <a:r>
              <a:rPr lang="en-US" altLang="zh-CN" sz="2800" b="1" dirty="0">
                <a:solidFill>
                  <a:srgbClr val="000000"/>
                </a:solidFill>
                <a:latin typeface="Arial" charset="0"/>
                <a:ea typeface="ＭＳ Ｐゴシック" charset="0"/>
                <a:cs typeface="Arial" charset="0"/>
              </a:rPr>
              <a:t>The Almighty is beyond our reach and exalted in power; </a:t>
            </a:r>
            <a:br>
              <a:rPr lang="en-US" altLang="zh-CN" sz="2800" b="1" dirty="0">
                <a:solidFill>
                  <a:srgbClr val="000000"/>
                </a:solidFill>
                <a:latin typeface="Arial" charset="0"/>
                <a:ea typeface="ＭＳ Ｐゴシック" charset="0"/>
                <a:cs typeface="Arial" charset="0"/>
              </a:rPr>
            </a:br>
            <a:r>
              <a:rPr lang="en-US" altLang="zh-CN" sz="2800" b="1" dirty="0">
                <a:solidFill>
                  <a:srgbClr val="000000"/>
                </a:solidFill>
                <a:latin typeface="Arial" charset="0"/>
                <a:ea typeface="ＭＳ Ｐゴシック" charset="0"/>
                <a:cs typeface="Arial" charset="0"/>
              </a:rPr>
              <a:t>in his justice and great righteousness, </a:t>
            </a:r>
            <a:br>
              <a:rPr lang="en-US" altLang="zh-CN" sz="2800" b="1" dirty="0">
                <a:solidFill>
                  <a:srgbClr val="000000"/>
                </a:solidFill>
                <a:latin typeface="Arial" charset="0"/>
                <a:ea typeface="ＭＳ Ｐゴシック" charset="0"/>
                <a:cs typeface="Arial" charset="0"/>
              </a:rPr>
            </a:br>
            <a:r>
              <a:rPr lang="en-US" altLang="zh-CN" sz="2800" b="1" dirty="0">
                <a:solidFill>
                  <a:srgbClr val="000000"/>
                </a:solidFill>
                <a:latin typeface="Arial" charset="0"/>
                <a:ea typeface="ＭＳ Ｐゴシック" charset="0"/>
                <a:cs typeface="Arial" charset="0"/>
              </a:rPr>
              <a:t>he does not oppress. </a:t>
            </a:r>
          </a:p>
          <a:p>
            <a:pPr algn="ctr" defTabSz="914400" fontAlgn="base">
              <a:spcBef>
                <a:spcPct val="20000"/>
              </a:spcBef>
              <a:spcAft>
                <a:spcPct val="0"/>
              </a:spcAft>
              <a:buClr>
                <a:srgbClr val="3C2800"/>
              </a:buClr>
            </a:pPr>
            <a:r>
              <a:rPr lang="en-US" altLang="zh-CN" sz="2800" b="1" baseline="30000" dirty="0">
                <a:solidFill>
                  <a:srgbClr val="000000"/>
                </a:solidFill>
                <a:latin typeface="Arial" charset="0"/>
                <a:ea typeface="ＭＳ Ｐゴシック" charset="0"/>
                <a:cs typeface="Arial" charset="0"/>
              </a:rPr>
              <a:t>24</a:t>
            </a:r>
            <a:r>
              <a:rPr lang="en-US" altLang="zh-CN" sz="2800" b="1" dirty="0">
                <a:solidFill>
                  <a:srgbClr val="000000"/>
                </a:solidFill>
                <a:latin typeface="Arial" charset="0"/>
                <a:ea typeface="ＭＳ Ｐゴシック" charset="0"/>
                <a:cs typeface="Arial" charset="0"/>
              </a:rPr>
              <a:t>Therefore, men revere him, </a:t>
            </a:r>
            <a:br>
              <a:rPr lang="en-US" altLang="zh-CN" sz="2800" b="1" dirty="0">
                <a:solidFill>
                  <a:srgbClr val="000000"/>
                </a:solidFill>
                <a:latin typeface="Arial" charset="0"/>
                <a:ea typeface="ＭＳ Ｐゴシック" charset="0"/>
                <a:cs typeface="Arial" charset="0"/>
              </a:rPr>
            </a:br>
            <a:r>
              <a:rPr lang="en-US" altLang="zh-CN" sz="2800" b="1" dirty="0">
                <a:solidFill>
                  <a:srgbClr val="000000"/>
                </a:solidFill>
                <a:latin typeface="Arial" charset="0"/>
                <a:ea typeface="ＭＳ Ｐゴシック" charset="0"/>
                <a:cs typeface="Arial" charset="0"/>
              </a:rPr>
              <a:t>for does he not have regard </a:t>
            </a:r>
            <a:br>
              <a:rPr lang="en-US" altLang="zh-CN" sz="2800" b="1" dirty="0">
                <a:solidFill>
                  <a:srgbClr val="000000"/>
                </a:solidFill>
                <a:latin typeface="Arial" charset="0"/>
                <a:ea typeface="ＭＳ Ｐゴシック" charset="0"/>
                <a:cs typeface="Arial" charset="0"/>
              </a:rPr>
            </a:br>
            <a:r>
              <a:rPr lang="en-US" altLang="zh-CN" sz="2800" b="1" dirty="0">
                <a:solidFill>
                  <a:srgbClr val="000000"/>
                </a:solidFill>
                <a:latin typeface="Arial" charset="0"/>
                <a:ea typeface="ＭＳ Ｐゴシック" charset="0"/>
                <a:cs typeface="Arial" charset="0"/>
              </a:rPr>
              <a:t>for all the wise in heart?</a:t>
            </a:r>
            <a:r>
              <a:rPr lang="ru-RU" altLang="zh-CN" sz="2800" b="1" dirty="0">
                <a:solidFill>
                  <a:srgbClr val="000000"/>
                </a:solidFill>
                <a:latin typeface="Arial" charset="0"/>
                <a:ea typeface="ＭＳ Ｐゴシック" charset="0"/>
                <a:cs typeface="Arial" charset="0"/>
              </a:rPr>
              <a:t>"</a:t>
            </a:r>
            <a:r>
              <a:rPr lang="en-US" altLang="zh-CN" sz="2800" b="1" dirty="0">
                <a:solidFill>
                  <a:srgbClr val="000000"/>
                </a:solidFill>
                <a:latin typeface="Arial" charset="0"/>
                <a:ea typeface="ＭＳ Ｐゴシック" charset="0"/>
                <a:cs typeface="Arial" charset="0"/>
              </a:rPr>
              <a:t> </a:t>
            </a:r>
            <a:br>
              <a:rPr lang="en-US" altLang="zh-CN" sz="2800" b="1" dirty="0">
                <a:solidFill>
                  <a:srgbClr val="000000"/>
                </a:solidFill>
                <a:latin typeface="Arial" charset="0"/>
                <a:ea typeface="ＭＳ Ｐゴシック" charset="0"/>
                <a:cs typeface="Arial" charset="0"/>
              </a:rPr>
            </a:br>
            <a:r>
              <a:rPr lang="en-US" altLang="zh-CN" sz="2800" b="1" dirty="0">
                <a:solidFill>
                  <a:srgbClr val="000000"/>
                </a:solidFill>
                <a:latin typeface="Arial" charset="0"/>
                <a:ea typeface="ＭＳ Ｐゴシック" charset="0"/>
                <a:cs typeface="Arial" charset="0"/>
              </a:rPr>
              <a:t>(Job 37:23-24 </a:t>
            </a:r>
            <a:r>
              <a:rPr lang="en-US" altLang="zh-CN" sz="2400" b="1" dirty="0">
                <a:solidFill>
                  <a:srgbClr val="000000"/>
                </a:solidFill>
                <a:latin typeface="Arial" charset="0"/>
                <a:ea typeface="ＭＳ Ｐゴシック" charset="0"/>
                <a:cs typeface="Arial" charset="0"/>
              </a:rPr>
              <a:t>NIV</a:t>
            </a:r>
            <a:r>
              <a:rPr lang="en-US" altLang="zh-CN" sz="2800" b="1" dirty="0">
                <a:solidFill>
                  <a:srgbClr val="000000"/>
                </a:solidFill>
                <a:latin typeface="Arial" charset="0"/>
                <a:ea typeface="ＭＳ Ｐゴシック" charset="0"/>
                <a:cs typeface="Arial" charset="0"/>
              </a:rPr>
              <a:t>)</a:t>
            </a:r>
          </a:p>
        </p:txBody>
      </p:sp>
    </p:spTree>
    <p:extLst>
      <p:ext uri="{BB962C8B-B14F-4D97-AF65-F5344CB8AC3E}">
        <p14:creationId xmlns:p14="http://schemas.microsoft.com/office/powerpoint/2010/main" val="1227471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lnSpc>
                <a:spcPct val="80000"/>
              </a:lnSpc>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38</a:t>
            </a:r>
          </a:p>
        </p:txBody>
      </p:sp>
    </p:spTree>
    <p:extLst>
      <p:ext uri="{BB962C8B-B14F-4D97-AF65-F5344CB8AC3E}">
        <p14:creationId xmlns:p14="http://schemas.microsoft.com/office/powerpoint/2010/main" val="2971067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opti illusion vanity"/>
          <p:cNvPicPr>
            <a:picLocks noChangeAspect="1" noChangeArrowheads="1"/>
          </p:cNvPicPr>
          <p:nvPr/>
        </p:nvPicPr>
        <p:blipFill rotWithShape="1">
          <a:blip r:embed="rId3">
            <a:lum bright="-12000"/>
            <a:extLst>
              <a:ext uri="{28A0092B-C50C-407E-A947-70E740481C1C}">
                <a14:useLocalDpi xmlns:a14="http://schemas.microsoft.com/office/drawing/2010/main"/>
              </a:ext>
            </a:extLst>
          </a:blip>
          <a:srcRect t="11663" b="13127"/>
          <a:stretch/>
        </p:blipFill>
        <p:spPr bwMode="auto">
          <a:xfrm>
            <a:off x="0" y="-1"/>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3" name="Text Box 3"/>
          <p:cNvSpPr txBox="1">
            <a:spLocks noChangeArrowheads="1"/>
          </p:cNvSpPr>
          <p:nvPr/>
        </p:nvSpPr>
        <p:spPr bwMode="auto">
          <a:xfrm>
            <a:off x="914400" y="2162175"/>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Satan:</a:t>
            </a:r>
          </a:p>
        </p:txBody>
      </p:sp>
      <p:sp>
        <p:nvSpPr>
          <p:cNvPr id="92164" name="Text Box 4"/>
          <p:cNvSpPr txBox="1">
            <a:spLocks noChangeArrowheads="1"/>
          </p:cNvSpPr>
          <p:nvPr/>
        </p:nvSpPr>
        <p:spPr bwMode="auto">
          <a:xfrm>
            <a:off x="3708400" y="2162175"/>
            <a:ext cx="4749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Deserved</a:t>
            </a:r>
          </a:p>
        </p:txBody>
      </p:sp>
      <p:sp>
        <p:nvSpPr>
          <p:cNvPr id="92165" name="Text Box 5"/>
          <p:cNvSpPr txBox="1">
            <a:spLocks noChangeArrowheads="1"/>
          </p:cNvSpPr>
          <p:nvPr/>
        </p:nvSpPr>
        <p:spPr bwMode="auto">
          <a:xfrm>
            <a:off x="914400" y="3289300"/>
            <a:ext cx="358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3 Friends: </a:t>
            </a:r>
          </a:p>
        </p:txBody>
      </p:sp>
      <p:sp>
        <p:nvSpPr>
          <p:cNvPr id="92166" name="Text Box 6"/>
          <p:cNvSpPr txBox="1">
            <a:spLocks noChangeArrowheads="1"/>
          </p:cNvSpPr>
          <p:nvPr/>
        </p:nvSpPr>
        <p:spPr bwMode="auto">
          <a:xfrm>
            <a:off x="914400" y="4418013"/>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Elihu:</a:t>
            </a:r>
          </a:p>
        </p:txBody>
      </p:sp>
      <p:sp>
        <p:nvSpPr>
          <p:cNvPr id="92167" name="Text Box 7"/>
          <p:cNvSpPr txBox="1">
            <a:spLocks noChangeArrowheads="1"/>
          </p:cNvSpPr>
          <p:nvPr/>
        </p:nvSpPr>
        <p:spPr bwMode="auto">
          <a:xfrm>
            <a:off x="2411413" y="5546725"/>
            <a:ext cx="6046787"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Incomprehensibility</a:t>
            </a:r>
          </a:p>
        </p:txBody>
      </p:sp>
      <p:sp>
        <p:nvSpPr>
          <p:cNvPr id="92168" name="Text Box 8"/>
          <p:cNvSpPr txBox="1">
            <a:spLocks noChangeArrowheads="1"/>
          </p:cNvSpPr>
          <p:nvPr/>
        </p:nvSpPr>
        <p:spPr bwMode="auto">
          <a:xfrm>
            <a:off x="914400" y="5546725"/>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God:</a:t>
            </a:r>
          </a:p>
        </p:txBody>
      </p:sp>
      <p:sp>
        <p:nvSpPr>
          <p:cNvPr id="92170" name="Text Box 10"/>
          <p:cNvSpPr txBox="1">
            <a:spLocks noChangeArrowheads="1"/>
          </p:cNvSpPr>
          <p:nvPr/>
        </p:nvSpPr>
        <p:spPr bwMode="auto">
          <a:xfrm>
            <a:off x="3635375" y="3289300"/>
            <a:ext cx="4822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Retribution</a:t>
            </a:r>
          </a:p>
        </p:txBody>
      </p:sp>
      <p:sp>
        <p:nvSpPr>
          <p:cNvPr id="92171" name="Text Box 11"/>
          <p:cNvSpPr txBox="1">
            <a:spLocks noChangeArrowheads="1"/>
          </p:cNvSpPr>
          <p:nvPr/>
        </p:nvSpPr>
        <p:spPr bwMode="auto">
          <a:xfrm>
            <a:off x="3492500" y="4418013"/>
            <a:ext cx="4965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Discipline</a:t>
            </a:r>
          </a:p>
        </p:txBody>
      </p:sp>
      <p:sp>
        <p:nvSpPr>
          <p:cNvPr id="92172" name="Rectangle 12"/>
          <p:cNvSpPr>
            <a:spLocks noGrp="1" noChangeArrowheads="1"/>
          </p:cNvSpPr>
          <p:nvPr>
            <p:ph type="title" idx="4294967295"/>
          </p:nvPr>
        </p:nvSpPr>
        <p:spPr>
          <a:xfrm>
            <a:off x="685800" y="6096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latin typeface="Arial" pitchFamily="-105" charset="0"/>
                <a:ea typeface="Times New Roman" pitchFamily="-105" charset="0"/>
                <a:cs typeface="Times New Roman" pitchFamily="-105" charset="0"/>
              </a:rPr>
              <a:t>Why do the innocent suffer?</a:t>
            </a:r>
          </a:p>
        </p:txBody>
      </p:sp>
    </p:spTree>
    <p:extLst>
      <p:ext uri="{BB962C8B-B14F-4D97-AF65-F5344CB8AC3E}">
        <p14:creationId xmlns:p14="http://schemas.microsoft.com/office/powerpoint/2010/main" val="15480577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65"/>
                                        </p:tgtEl>
                                        <p:attrNameLst>
                                          <p:attrName>style.visibility</p:attrName>
                                        </p:attrNameLst>
                                      </p:cBhvr>
                                      <p:to>
                                        <p:strVal val="visible"/>
                                      </p:to>
                                    </p:set>
                                    <p:animEffect transition="in" filter="dissolve">
                                      <p:cBhvr>
                                        <p:cTn id="17" dur="500"/>
                                        <p:tgtEl>
                                          <p:spTgt spid="921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170"/>
                                        </p:tgtEl>
                                        <p:attrNameLst>
                                          <p:attrName>style.visibility</p:attrName>
                                        </p:attrNameLst>
                                      </p:cBhvr>
                                      <p:to>
                                        <p:strVal val="visible"/>
                                      </p:to>
                                    </p:set>
                                    <p:animEffect transition="in" filter="dissolve">
                                      <p:cBhvr>
                                        <p:cTn id="22" dur="500"/>
                                        <p:tgtEl>
                                          <p:spTgt spid="921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166"/>
                                        </p:tgtEl>
                                        <p:attrNameLst>
                                          <p:attrName>style.visibility</p:attrName>
                                        </p:attrNameLst>
                                      </p:cBhvr>
                                      <p:to>
                                        <p:strVal val="visible"/>
                                      </p:to>
                                    </p:set>
                                    <p:animEffect transition="in" filter="dissolve">
                                      <p:cBhvr>
                                        <p:cTn id="27" dur="500"/>
                                        <p:tgtEl>
                                          <p:spTgt spid="921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171"/>
                                        </p:tgtEl>
                                        <p:attrNameLst>
                                          <p:attrName>style.visibility</p:attrName>
                                        </p:attrNameLst>
                                      </p:cBhvr>
                                      <p:to>
                                        <p:strVal val="visible"/>
                                      </p:to>
                                    </p:set>
                                    <p:animEffect transition="in" filter="dissolve">
                                      <p:cBhvr>
                                        <p:cTn id="32" dur="500"/>
                                        <p:tgtEl>
                                          <p:spTgt spid="9217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2168"/>
                                        </p:tgtEl>
                                        <p:attrNameLst>
                                          <p:attrName>style.visibility</p:attrName>
                                        </p:attrNameLst>
                                      </p:cBhvr>
                                      <p:to>
                                        <p:strVal val="visible"/>
                                      </p:to>
                                    </p:set>
                                    <p:animEffect transition="in" filter="dissolve">
                                      <p:cBhvr>
                                        <p:cTn id="37" dur="500"/>
                                        <p:tgtEl>
                                          <p:spTgt spid="9216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2167"/>
                                        </p:tgtEl>
                                        <p:attrNameLst>
                                          <p:attrName>style.visibility</p:attrName>
                                        </p:attrNameLst>
                                      </p:cBhvr>
                                      <p:to>
                                        <p:strVal val="visible"/>
                                      </p:to>
                                    </p:set>
                                    <p:animEffect transition="in" filter="dissolve">
                                      <p:cBhvr>
                                        <p:cTn id="42" dur="500"/>
                                        <p:tgtEl>
                                          <p:spTgt spid="92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P spid="92164" grpId="0" autoUpdateAnimBg="0"/>
      <p:bldP spid="92165" grpId="0" autoUpdateAnimBg="0"/>
      <p:bldP spid="92166" grpId="0" autoUpdateAnimBg="0"/>
      <p:bldP spid="92167" grpId="0" autoUpdateAnimBg="0"/>
      <p:bldP spid="92168" grpId="0" autoUpdateAnimBg="0"/>
      <p:bldP spid="92170" grpId="0" autoUpdateAnimBg="0"/>
      <p:bldP spid="92171"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ctrTitle"/>
          </p:nvPr>
        </p:nvSpPr>
        <p:spPr>
          <a:xfrm>
            <a:off x="1295400" y="1066800"/>
            <a:ext cx="7162800" cy="1905000"/>
          </a:xfrm>
        </p:spPr>
        <p:txBody>
          <a:bodyPr/>
          <a:lstStyle/>
          <a:p>
            <a:pPr eaLnBrk="1" hangingPunct="1"/>
            <a:r>
              <a:rPr lang="en-US" b="1" dirty="0">
                <a:latin typeface="Arial" charset="0"/>
                <a:ea typeface="ＭＳ Ｐゴシック" charset="0"/>
                <a:cs typeface="ＭＳ Ｐゴシック" charset="0"/>
              </a:rPr>
              <a:t>Job</a:t>
            </a:r>
            <a:r>
              <a:rPr lang="uk-UA"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s Mid-Term Exam </a:t>
            </a:r>
            <a:r>
              <a:rPr lang="en-US" altLang="ja-JP" sz="4000" b="1" dirty="0">
                <a:latin typeface="Arial" charset="0"/>
                <a:ea typeface="ＭＳ Ｐゴシック" charset="0"/>
                <a:cs typeface="ＭＳ Ｐゴシック" charset="0"/>
              </a:rPr>
              <a:t>(38–41)</a:t>
            </a:r>
            <a:endParaRPr lang="en-US" dirty="0">
              <a:latin typeface="Arial" charset="0"/>
              <a:ea typeface="ＭＳ Ｐゴシック" charset="0"/>
              <a:cs typeface="ＭＳ Ｐゴシック" charset="0"/>
            </a:endParaRPr>
          </a:p>
        </p:txBody>
      </p:sp>
      <p:sp>
        <p:nvSpPr>
          <p:cNvPr id="179202" name="Rectangle 3"/>
          <p:cNvSpPr>
            <a:spLocks noGrp="1" noChangeArrowheads="1"/>
          </p:cNvSpPr>
          <p:nvPr>
            <p:ph type="subTitle" idx="1"/>
          </p:nvPr>
        </p:nvSpPr>
        <p:spPr>
          <a:xfrm>
            <a:off x="1371600" y="3048000"/>
            <a:ext cx="7239000" cy="1101725"/>
          </a:xfrm>
        </p:spPr>
        <p:txBody>
          <a:bodyPr/>
          <a:lstStyle/>
          <a:p>
            <a:pPr algn="l" eaLnBrk="1" hangingPunct="1">
              <a:buFont typeface="Wingdings" charset="0"/>
              <a:buNone/>
            </a:pPr>
            <a:r>
              <a:rPr lang="en-US" b="1" u="sng">
                <a:latin typeface="Arial" charset="0"/>
                <a:ea typeface="ＭＳ Ｐゴシック" charset="0"/>
                <a:cs typeface="ＭＳ Ｐゴシック" charset="0"/>
              </a:rPr>
              <a:t>Part 1 (Short Answer, 38:1–40:5)</a:t>
            </a:r>
            <a:r>
              <a:rPr lang="en-US" b="1">
                <a:latin typeface="Arial" charset="0"/>
                <a:ea typeface="ＭＳ Ｐゴシック" charset="0"/>
                <a:cs typeface="ＭＳ Ｐゴシック" charset="0"/>
              </a:rPr>
              <a:t>: Can you answer even </a:t>
            </a:r>
            <a:r>
              <a:rPr lang="en-US" b="1" i="1">
                <a:latin typeface="Arial" charset="0"/>
                <a:ea typeface="ＭＳ Ｐゴシック" charset="0"/>
                <a:cs typeface="ＭＳ Ｐゴシック" charset="0"/>
              </a:rPr>
              <a:t>one</a:t>
            </a:r>
            <a:r>
              <a:rPr lang="en-US" b="1">
                <a:latin typeface="Arial" charset="0"/>
                <a:ea typeface="ＭＳ Ｐゴシック" charset="0"/>
                <a:cs typeface="ＭＳ Ｐゴシック" charset="0"/>
              </a:rPr>
              <a:t> of my questions?</a:t>
            </a:r>
          </a:p>
          <a:p>
            <a:pPr algn="l" eaLnBrk="1" hangingPunct="1">
              <a:buFont typeface="Wingdings" charset="0"/>
              <a:buNone/>
            </a:pPr>
            <a:endParaRPr lang="en-US" b="1">
              <a:latin typeface="Arial" charset="0"/>
              <a:ea typeface="ＭＳ Ｐゴシック" charset="0"/>
              <a:cs typeface="ＭＳ Ｐゴシック" charset="0"/>
            </a:endParaRPr>
          </a:p>
          <a:p>
            <a:pPr algn="l" eaLnBrk="1" hangingPunct="1">
              <a:buFont typeface="Wingdings" charset="0"/>
              <a:buNone/>
            </a:pPr>
            <a:r>
              <a:rPr lang="en-US" b="1" u="sng">
                <a:latin typeface="Arial" charset="0"/>
                <a:ea typeface="ＭＳ Ｐゴシック" charset="0"/>
                <a:cs typeface="ＭＳ Ｐゴシック" charset="0"/>
              </a:rPr>
              <a:t>Part 2 (Essay Questions, 40:6–41:34)</a:t>
            </a:r>
            <a:r>
              <a:rPr lang="en-US" b="1">
                <a:latin typeface="Arial" charset="0"/>
                <a:ea typeface="ＭＳ Ｐゴシック" charset="0"/>
                <a:cs typeface="ＭＳ Ｐゴシック" charset="0"/>
              </a:rPr>
              <a:t>:</a:t>
            </a:r>
          </a:p>
        </p:txBody>
      </p:sp>
      <p:sp>
        <p:nvSpPr>
          <p:cNvPr id="179203" name="Rectangle 4"/>
          <p:cNvSpPr>
            <a:spLocks noChangeArrowheads="1"/>
          </p:cNvSpPr>
          <p:nvPr/>
        </p:nvSpPr>
        <p:spPr bwMode="auto">
          <a:xfrm>
            <a:off x="1371600" y="5029200"/>
            <a:ext cx="7772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20000"/>
              </a:spcBef>
              <a:spcAft>
                <a:spcPct val="0"/>
              </a:spcAft>
              <a:buFont typeface="Wingdings" charset="0"/>
              <a:buChar char="ü"/>
            </a:pPr>
            <a:r>
              <a:rPr lang="en-US" sz="2400" b="1">
                <a:solidFill>
                  <a:srgbClr val="000000"/>
                </a:solidFill>
                <a:latin typeface="Arial" charset="0"/>
                <a:ea typeface="ＭＳ Ｐゴシック" charset="0"/>
                <a:cs typeface="ＭＳ Ｐゴシック" charset="0"/>
              </a:rPr>
              <a:t>Which of my attributes do you have (40:6-14)?</a:t>
            </a:r>
          </a:p>
          <a:p>
            <a:pPr defTabSz="914400" fontAlgn="base">
              <a:spcBef>
                <a:spcPct val="20000"/>
              </a:spcBef>
              <a:spcAft>
                <a:spcPct val="0"/>
              </a:spcAft>
              <a:buFont typeface="Wingdings" charset="0"/>
              <a:buChar char="ü"/>
            </a:pPr>
            <a:r>
              <a:rPr lang="en-US" sz="2400" b="1">
                <a:solidFill>
                  <a:srgbClr val="000000"/>
                </a:solidFill>
                <a:latin typeface="Arial" charset="0"/>
                <a:ea typeface="ＭＳ Ｐゴシック" charset="0"/>
                <a:cs typeface="ＭＳ Ｐゴシック" charset="0"/>
              </a:rPr>
              <a:t>How are you stronger than Behemoth (40:15-24)?</a:t>
            </a:r>
          </a:p>
          <a:p>
            <a:pPr defTabSz="914400" fontAlgn="base">
              <a:spcBef>
                <a:spcPct val="20000"/>
              </a:spcBef>
              <a:spcAft>
                <a:spcPct val="0"/>
              </a:spcAft>
              <a:buFont typeface="Wingdings" charset="0"/>
              <a:buChar char="ü"/>
            </a:pPr>
            <a:r>
              <a:rPr lang="en-US" sz="2400" b="1">
                <a:solidFill>
                  <a:srgbClr val="000000"/>
                </a:solidFill>
                <a:latin typeface="Arial" charset="0"/>
                <a:ea typeface="ＭＳ Ｐゴシック" charset="0"/>
                <a:cs typeface="ＭＳ Ｐゴシック" charset="0"/>
              </a:rPr>
              <a:t>How are you stronger than Leviathan (41)?</a:t>
            </a:r>
          </a:p>
        </p:txBody>
      </p:sp>
      <p:sp>
        <p:nvSpPr>
          <p:cNvPr id="179204" name="Text Box 5"/>
          <p:cNvSpPr txBox="1">
            <a:spLocks noChangeArrowheads="1"/>
          </p:cNvSpPr>
          <p:nvPr/>
        </p:nvSpPr>
        <p:spPr bwMode="auto">
          <a:xfrm>
            <a:off x="8305800" y="149225"/>
            <a:ext cx="69215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defTabSz="914400" eaLnBrk="1" fontAlgn="base" hangingPunct="1">
              <a:lnSpc>
                <a:spcPct val="80000"/>
              </a:lnSpc>
              <a:spcBef>
                <a:spcPct val="0"/>
              </a:spcBef>
              <a:spcAft>
                <a:spcPct val="0"/>
              </a:spcAft>
            </a:pPr>
            <a:r>
              <a:rPr lang="en-US" sz="2400" b="1">
                <a:latin typeface="Arial" charset="0"/>
              </a:rPr>
              <a:t>369</a:t>
            </a:r>
            <a:endParaRPr lang="en-US"/>
          </a:p>
        </p:txBody>
      </p:sp>
    </p:spTree>
    <p:extLst>
      <p:ext uri="{BB962C8B-B14F-4D97-AF65-F5344CB8AC3E}">
        <p14:creationId xmlns:p14="http://schemas.microsoft.com/office/powerpoint/2010/main" val="35147642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152400" y="1066800"/>
            <a:ext cx="8839200" cy="5638800"/>
            <a:chOff x="-4" y="-4"/>
            <a:chExt cx="5568" cy="4100"/>
          </a:xfrm>
        </p:grpSpPr>
        <p:grpSp>
          <p:nvGrpSpPr>
            <p:cNvPr id="171017" name="Group 3"/>
            <p:cNvGrpSpPr>
              <a:grpSpLocks/>
            </p:cNvGrpSpPr>
            <p:nvPr/>
          </p:nvGrpSpPr>
          <p:grpSpPr bwMode="auto">
            <a:xfrm>
              <a:off x="0" y="0"/>
              <a:ext cx="5560" cy="4092"/>
              <a:chOff x="0" y="0"/>
              <a:chExt cx="5560" cy="4092"/>
            </a:xfrm>
          </p:grpSpPr>
          <p:grpSp>
            <p:nvGrpSpPr>
              <p:cNvPr id="171019" name="Group 4"/>
              <p:cNvGrpSpPr>
                <a:grpSpLocks/>
              </p:cNvGrpSpPr>
              <p:nvPr/>
            </p:nvGrpSpPr>
            <p:grpSpPr bwMode="auto">
              <a:xfrm>
                <a:off x="0" y="0"/>
                <a:ext cx="1112" cy="634"/>
                <a:chOff x="0" y="0"/>
                <a:chExt cx="1112" cy="634"/>
              </a:xfrm>
            </p:grpSpPr>
            <p:sp>
              <p:nvSpPr>
                <p:cNvPr id="171107"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PERSON</a:t>
                  </a:r>
                </a:p>
              </p:txBody>
            </p:sp>
            <p:sp>
              <p:nvSpPr>
                <p:cNvPr id="171108"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0" name="Group 7"/>
              <p:cNvGrpSpPr>
                <a:grpSpLocks/>
              </p:cNvGrpSpPr>
              <p:nvPr/>
            </p:nvGrpSpPr>
            <p:grpSpPr bwMode="auto">
              <a:xfrm>
                <a:off x="1112" y="0"/>
                <a:ext cx="1112" cy="634"/>
                <a:chOff x="1112" y="0"/>
                <a:chExt cx="1112" cy="634"/>
              </a:xfrm>
            </p:grpSpPr>
            <p:sp>
              <p:nvSpPr>
                <p:cNvPr id="171105"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RESPONSE</a:t>
                  </a:r>
                </a:p>
              </p:txBody>
            </p:sp>
            <p:sp>
              <p:nvSpPr>
                <p:cNvPr id="171106"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1" name="Group 10"/>
              <p:cNvGrpSpPr>
                <a:grpSpLocks/>
              </p:cNvGrpSpPr>
              <p:nvPr/>
            </p:nvGrpSpPr>
            <p:grpSpPr bwMode="auto">
              <a:xfrm>
                <a:off x="2224" y="0"/>
                <a:ext cx="1112" cy="634"/>
                <a:chOff x="2224" y="0"/>
                <a:chExt cx="1112" cy="634"/>
              </a:xfrm>
            </p:grpSpPr>
            <p:sp>
              <p:nvSpPr>
                <p:cNvPr id="171103"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SOLUTION</a:t>
                  </a:r>
                </a:p>
              </p:txBody>
            </p:sp>
            <p:sp>
              <p:nvSpPr>
                <p:cNvPr id="171104"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2" name="Group 13"/>
              <p:cNvGrpSpPr>
                <a:grpSpLocks/>
              </p:cNvGrpSpPr>
              <p:nvPr/>
            </p:nvGrpSpPr>
            <p:grpSpPr bwMode="auto">
              <a:xfrm>
                <a:off x="3336" y="0"/>
                <a:ext cx="1112" cy="634"/>
                <a:chOff x="3336" y="0"/>
                <a:chExt cx="1112" cy="634"/>
              </a:xfrm>
            </p:grpSpPr>
            <p:sp>
              <p:nvSpPr>
                <p:cNvPr id="171101"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MODERN</a:t>
                  </a:r>
                </a:p>
                <a:p>
                  <a:pPr algn="ctr" defTabSz="914400" eaLnBrk="0" fontAlgn="base" hangingPunct="0">
                    <a:spcBef>
                      <a:spcPct val="0"/>
                    </a:spcBef>
                    <a:spcAft>
                      <a:spcPct val="0"/>
                    </a:spcAft>
                  </a:pPr>
                  <a:r>
                    <a:rPr lang="en-US" sz="2400" b="1">
                      <a:solidFill>
                        <a:srgbClr val="E9E2B6"/>
                      </a:solidFill>
                      <a:latin typeface="Arial Narrow" charset="0"/>
                      <a:ea typeface="ＭＳ Ｐゴシック" charset="0"/>
                      <a:cs typeface="ＭＳ Ｐゴシック" charset="0"/>
                    </a:rPr>
                    <a:t>EQUIVALENT</a:t>
                  </a:r>
                </a:p>
              </p:txBody>
            </p:sp>
            <p:sp>
              <p:nvSpPr>
                <p:cNvPr id="171102"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3" name="Group 16"/>
              <p:cNvGrpSpPr>
                <a:grpSpLocks/>
              </p:cNvGrpSpPr>
              <p:nvPr/>
            </p:nvGrpSpPr>
            <p:grpSpPr bwMode="auto">
              <a:xfrm>
                <a:off x="4448" y="0"/>
                <a:ext cx="1112" cy="634"/>
                <a:chOff x="4448" y="0"/>
                <a:chExt cx="1112" cy="634"/>
              </a:xfrm>
            </p:grpSpPr>
            <p:sp>
              <p:nvSpPr>
                <p:cNvPr id="171099"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ANSWER</a:t>
                  </a:r>
                </a:p>
              </p:txBody>
            </p:sp>
            <p:sp>
              <p:nvSpPr>
                <p:cNvPr id="171100"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4" name="Group 19"/>
              <p:cNvGrpSpPr>
                <a:grpSpLocks/>
              </p:cNvGrpSpPr>
              <p:nvPr/>
            </p:nvGrpSpPr>
            <p:grpSpPr bwMode="auto">
              <a:xfrm>
                <a:off x="0" y="634"/>
                <a:ext cx="1112" cy="634"/>
                <a:chOff x="0" y="634"/>
                <a:chExt cx="1112" cy="634"/>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1. Job</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Wife</a:t>
                  </a:r>
                </a:p>
              </p:txBody>
            </p:sp>
            <p:sp>
              <p:nvSpPr>
                <p:cNvPr id="171098"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5" name="Group 22"/>
              <p:cNvGrpSpPr>
                <a:grpSpLocks/>
              </p:cNvGrpSpPr>
              <p:nvPr/>
            </p:nvGrpSpPr>
            <p:grpSpPr bwMode="auto">
              <a:xfrm>
                <a:off x="1112" y="634"/>
                <a:ext cx="1112" cy="634"/>
                <a:chOff x="1112" y="634"/>
                <a:chExt cx="1112" cy="634"/>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Curse</a:t>
                  </a:r>
                  <a:r>
                    <a:rPr lang="en-US" sz="2400" b="1" baseline="30000">
                      <a:solidFill>
                        <a:srgbClr val="E9E2B6"/>
                      </a:solidFill>
                      <a:latin typeface="Arial Narrow" pitchFamily="-105" charset="0"/>
                      <a:ea typeface="Times New Roman" pitchFamily="-105" charset="0"/>
                      <a:cs typeface="Times New Roman" pitchFamily="-105" charset="0"/>
                    </a:rPr>
                    <a:t> </a:t>
                  </a:r>
                  <a:r>
                    <a:rPr lang="en-US" sz="2400" b="1">
                      <a:solidFill>
                        <a:srgbClr val="E9E2B6"/>
                      </a:solidFill>
                      <a:latin typeface="Arial Narrow" pitchFamily="-105" charset="0"/>
                      <a:ea typeface="Times New Roman" pitchFamily="-105" charset="0"/>
                      <a:cs typeface="Times New Roman" pitchFamily="-105" charset="0"/>
                    </a:rPr>
                    <a:t>God &amp; die (2:9)</a:t>
                  </a:r>
                </a:p>
              </p:txBody>
            </p:sp>
            <p:sp>
              <p:nvSpPr>
                <p:cNvPr id="171096"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6" name="Group 25"/>
              <p:cNvGrpSpPr>
                <a:grpSpLocks/>
              </p:cNvGrpSpPr>
              <p:nvPr/>
            </p:nvGrpSpPr>
            <p:grpSpPr bwMode="auto">
              <a:xfrm>
                <a:off x="2224" y="634"/>
                <a:ext cx="1112" cy="634"/>
                <a:chOff x="2224" y="634"/>
                <a:chExt cx="1112" cy="634"/>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Suicide</a:t>
                  </a:r>
                </a:p>
              </p:txBody>
            </p:sp>
            <p:sp>
              <p:nvSpPr>
                <p:cNvPr id="171094"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7" name="Group 28"/>
              <p:cNvGrpSpPr>
                <a:grpSpLocks/>
              </p:cNvGrpSpPr>
              <p:nvPr/>
            </p:nvGrpSpPr>
            <p:grpSpPr bwMode="auto">
              <a:xfrm>
                <a:off x="3336" y="634"/>
                <a:ext cx="1112" cy="634"/>
                <a:chOff x="3336" y="634"/>
                <a:chExt cx="1112" cy="634"/>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Young people</a:t>
                  </a:r>
                </a:p>
              </p:txBody>
            </p:sp>
            <p:sp>
              <p:nvSpPr>
                <p:cNvPr id="171092"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8" name="Group 31"/>
              <p:cNvGrpSpPr>
                <a:grpSpLocks/>
              </p:cNvGrpSpPr>
              <p:nvPr/>
            </p:nvGrpSpPr>
            <p:grpSpPr bwMode="auto">
              <a:xfrm>
                <a:off x="4448" y="634"/>
                <a:ext cx="1112" cy="634"/>
                <a:chOff x="4448" y="634"/>
                <a:chExt cx="1112" cy="634"/>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Unacceptable</a:t>
                  </a:r>
                </a:p>
              </p:txBody>
            </p:sp>
            <p:sp>
              <p:nvSpPr>
                <p:cNvPr id="171090"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9"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charset="0"/>
                      <a:ea typeface="ＭＳ Ｐゴシック" charset="0"/>
                      <a:cs typeface="Times New Roman" charset="0"/>
                    </a:rPr>
                    <a:t>2. Three </a:t>
                  </a:r>
                  <a:r>
                    <a:rPr lang="ru-RU" altLang="ja-JP" sz="2400" b="1" dirty="0">
                      <a:solidFill>
                        <a:srgbClr val="E9E2B6"/>
                      </a:solidFill>
                      <a:latin typeface="Arial Narrow" charset="0"/>
                      <a:ea typeface="ＭＳ Ｐゴシック" charset="0"/>
                      <a:cs typeface="Times New Roman" charset="0"/>
                    </a:rPr>
                    <a:t>"</a:t>
                  </a:r>
                  <a:r>
                    <a:rPr lang="en-US" sz="2400" b="1" dirty="0">
                      <a:solidFill>
                        <a:srgbClr val="E9E2B6"/>
                      </a:solidFill>
                      <a:latin typeface="Arial Narrow" charset="0"/>
                      <a:ea typeface="ＭＳ Ｐゴシック" charset="0"/>
                      <a:cs typeface="Times New Roman" charset="0"/>
                    </a:rPr>
                    <a:t>friends</a:t>
                  </a:r>
                  <a:r>
                    <a:rPr lang="ru-RU" altLang="ja-JP" sz="2400" b="1" dirty="0">
                      <a:solidFill>
                        <a:srgbClr val="E9E2B6"/>
                      </a:solidFill>
                      <a:latin typeface="Arial Narrow" charset="0"/>
                      <a:ea typeface="ＭＳ Ｐゴシック" charset="0"/>
                      <a:cs typeface="Times New Roman" charset="0"/>
                    </a:rPr>
                    <a:t>"</a:t>
                  </a:r>
                  <a:endParaRPr lang="en-US" sz="2400" b="1" dirty="0">
                    <a:solidFill>
                      <a:srgbClr val="E9E2B6"/>
                    </a:solidFill>
                    <a:latin typeface="Arial Narrow" charset="0"/>
                    <a:ea typeface="ＭＳ Ｐゴシック" charset="0"/>
                    <a:cs typeface="Times New Roman" charset="0"/>
                  </a:endParaRPr>
                </a:p>
              </p:txBody>
            </p:sp>
            <p:sp>
              <p:nvSpPr>
                <p:cNvPr id="171088"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0"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200" b="1">
                      <a:solidFill>
                        <a:srgbClr val="E9E2B6"/>
                      </a:solidFill>
                      <a:latin typeface="Arial Narrow" pitchFamily="-105" charset="0"/>
                      <a:ea typeface="Times New Roman" pitchFamily="-105" charset="0"/>
                      <a:cs typeface="Times New Roman" pitchFamily="-105" charset="0"/>
                    </a:rPr>
                    <a:t>Suffering is from sin (4:7-8)</a:t>
                  </a:r>
                </a:p>
              </p:txBody>
            </p:sp>
            <p:sp>
              <p:nvSpPr>
                <p:cNvPr id="171086"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1"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Repentance</a:t>
                  </a:r>
                </a:p>
              </p:txBody>
            </p:sp>
            <p:sp>
              <p:nvSpPr>
                <p:cNvPr id="171084"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2"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ru-RU"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Name it,</a:t>
                  </a:r>
                </a:p>
                <a:p>
                  <a:pPr algn="ctr" defTabSz="914400" eaLnBrk="0" fontAlgn="base" hangingPunct="0">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claim it</a:t>
                  </a:r>
                  <a:r>
                    <a:rPr lang="ru-RU" sz="2400" b="1" dirty="0">
                      <a:solidFill>
                        <a:srgbClr val="E9E2B6"/>
                      </a:solidFill>
                      <a:latin typeface="Arial Narrow" pitchFamily="-105" charset="0"/>
                      <a:ea typeface="Times New Roman" pitchFamily="-105" charset="0"/>
                      <a:cs typeface="Times New Roman" pitchFamily="-105" charset="0"/>
                    </a:rPr>
                    <a:t>"</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82"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3"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Not always</a:t>
                  </a:r>
                </a:p>
                <a:p>
                  <a:pPr algn="ctr" defTabSz="914400" eaLnBrk="0" fontAlgn="base" hangingPunct="0">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applicable</a:t>
                  </a:r>
                </a:p>
              </p:txBody>
            </p:sp>
            <p:sp>
              <p:nvSpPr>
                <p:cNvPr id="171080"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4" name="Group 49"/>
              <p:cNvGrpSpPr>
                <a:grpSpLocks/>
              </p:cNvGrpSpPr>
              <p:nvPr/>
            </p:nvGrpSpPr>
            <p:grpSpPr bwMode="auto">
              <a:xfrm>
                <a:off x="0" y="1902"/>
                <a:ext cx="1112" cy="807"/>
                <a:chOff x="0" y="1902"/>
                <a:chExt cx="1112" cy="807"/>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71078"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5" name="Group 52"/>
              <p:cNvGrpSpPr>
                <a:grpSpLocks/>
              </p:cNvGrpSpPr>
              <p:nvPr/>
            </p:nvGrpSpPr>
            <p:grpSpPr bwMode="auto">
              <a:xfrm>
                <a:off x="1112" y="1902"/>
                <a:ext cx="1112" cy="807"/>
                <a:chOff x="1112" y="1902"/>
                <a:chExt cx="1112" cy="807"/>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71076"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6" name="Group 55"/>
              <p:cNvGrpSpPr>
                <a:grpSpLocks/>
              </p:cNvGrpSpPr>
              <p:nvPr/>
            </p:nvGrpSpPr>
            <p:grpSpPr bwMode="auto">
              <a:xfrm>
                <a:off x="2224" y="1902"/>
                <a:ext cx="1112" cy="807"/>
                <a:chOff x="2224" y="1902"/>
                <a:chExt cx="1112" cy="807"/>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71074"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7" name="Group 58"/>
              <p:cNvGrpSpPr>
                <a:grpSpLocks/>
              </p:cNvGrpSpPr>
              <p:nvPr/>
            </p:nvGrpSpPr>
            <p:grpSpPr bwMode="auto">
              <a:xfrm>
                <a:off x="3336" y="1902"/>
                <a:ext cx="1112" cy="807"/>
                <a:chOff x="3336" y="1902"/>
                <a:chExt cx="1112" cy="807"/>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71072"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8" name="Group 61"/>
              <p:cNvGrpSpPr>
                <a:grpSpLocks/>
              </p:cNvGrpSpPr>
              <p:nvPr/>
            </p:nvGrpSpPr>
            <p:grpSpPr bwMode="auto">
              <a:xfrm>
                <a:off x="4448" y="1902"/>
                <a:ext cx="1112" cy="807"/>
                <a:chOff x="4448" y="1902"/>
                <a:chExt cx="1112" cy="807"/>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71070"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9" name="Group 64"/>
              <p:cNvGrpSpPr>
                <a:grpSpLocks/>
              </p:cNvGrpSpPr>
              <p:nvPr/>
            </p:nvGrpSpPr>
            <p:grpSpPr bwMode="auto">
              <a:xfrm>
                <a:off x="0" y="2709"/>
                <a:ext cx="1112" cy="807"/>
                <a:chOff x="0" y="2709"/>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71068"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0" name="Group 67"/>
              <p:cNvGrpSpPr>
                <a:grpSpLocks/>
              </p:cNvGrpSpPr>
              <p:nvPr/>
            </p:nvGrpSpPr>
            <p:grpSpPr bwMode="auto">
              <a:xfrm>
                <a:off x="1112" y="2709"/>
                <a:ext cx="1112" cy="807"/>
                <a:chOff x="1112" y="2709"/>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71066"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1" name="Group 70"/>
              <p:cNvGrpSpPr>
                <a:grpSpLocks/>
              </p:cNvGrpSpPr>
              <p:nvPr/>
            </p:nvGrpSpPr>
            <p:grpSpPr bwMode="auto">
              <a:xfrm>
                <a:off x="2224" y="2709"/>
                <a:ext cx="1112" cy="807"/>
                <a:chOff x="2224" y="2709"/>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71064"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2" name="Group 73"/>
              <p:cNvGrpSpPr>
                <a:grpSpLocks/>
              </p:cNvGrpSpPr>
              <p:nvPr/>
            </p:nvGrpSpPr>
            <p:grpSpPr bwMode="auto">
              <a:xfrm>
                <a:off x="3336" y="2709"/>
                <a:ext cx="1112" cy="807"/>
                <a:chOff x="3336" y="2709"/>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71062"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3" name="Group 76"/>
              <p:cNvGrpSpPr>
                <a:grpSpLocks/>
              </p:cNvGrpSpPr>
              <p:nvPr/>
            </p:nvGrpSpPr>
            <p:grpSpPr bwMode="auto">
              <a:xfrm>
                <a:off x="4448" y="2709"/>
                <a:ext cx="1112" cy="807"/>
                <a:chOff x="4448" y="2709"/>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71060"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4" name="Group 79"/>
              <p:cNvGrpSpPr>
                <a:grpSpLocks/>
              </p:cNvGrpSpPr>
              <p:nvPr/>
            </p:nvGrpSpPr>
            <p:grpSpPr bwMode="auto">
              <a:xfrm>
                <a:off x="0" y="3516"/>
                <a:ext cx="1112" cy="576"/>
                <a:chOff x="0" y="3516"/>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71058"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5" name="Group 82"/>
              <p:cNvGrpSpPr>
                <a:grpSpLocks/>
              </p:cNvGrpSpPr>
              <p:nvPr/>
            </p:nvGrpSpPr>
            <p:grpSpPr bwMode="auto">
              <a:xfrm>
                <a:off x="1112" y="3516"/>
                <a:ext cx="1112" cy="576"/>
                <a:chOff x="1112" y="3516"/>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71056"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6" name="Group 85"/>
              <p:cNvGrpSpPr>
                <a:grpSpLocks/>
              </p:cNvGrpSpPr>
              <p:nvPr/>
            </p:nvGrpSpPr>
            <p:grpSpPr bwMode="auto">
              <a:xfrm>
                <a:off x="2224" y="3516"/>
                <a:ext cx="1112" cy="576"/>
                <a:chOff x="2224" y="3516"/>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71054"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7" name="Group 88"/>
              <p:cNvGrpSpPr>
                <a:grpSpLocks/>
              </p:cNvGrpSpPr>
              <p:nvPr/>
            </p:nvGrpSpPr>
            <p:grpSpPr bwMode="auto">
              <a:xfrm>
                <a:off x="3336" y="3516"/>
                <a:ext cx="1112" cy="576"/>
                <a:chOff x="3336" y="3516"/>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71052"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8" name="Group 91"/>
              <p:cNvGrpSpPr>
                <a:grpSpLocks/>
              </p:cNvGrpSpPr>
              <p:nvPr/>
            </p:nvGrpSpPr>
            <p:grpSpPr bwMode="auto">
              <a:xfrm>
                <a:off x="4448" y="3516"/>
                <a:ext cx="1112" cy="576"/>
                <a:chOff x="4448" y="3516"/>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71050"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
          <p:nvSpPr>
            <p:cNvPr id="171018"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sp>
        <p:nvSpPr>
          <p:cNvPr id="171011" name="Text Box 95"/>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E9E2B6"/>
                </a:solidFill>
                <a:latin typeface="Arial" charset="0"/>
                <a:cs typeface="Arial" charset="0"/>
              </a:rPr>
              <a:t>374</a:t>
            </a:r>
          </a:p>
        </p:txBody>
      </p:sp>
      <p:sp>
        <p:nvSpPr>
          <p:cNvPr id="108640"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08650" name="Rectangle 106"/>
          <p:cNvSpPr>
            <a:spLocks noChangeArrowheads="1"/>
          </p:cNvSpPr>
          <p:nvPr/>
        </p:nvSpPr>
        <p:spPr bwMode="auto">
          <a:xfrm>
            <a:off x="23339" y="1850355"/>
            <a:ext cx="9220200" cy="4098925"/>
          </a:xfrm>
          <a:prstGeom prst="rect">
            <a:avLst/>
          </a:prstGeom>
          <a:gradFill rotWithShape="1">
            <a:gsLst>
              <a:gs pos="0">
                <a:srgbClr val="414881"/>
              </a:gs>
              <a:gs pos="100000">
                <a:srgbClr val="414881">
                  <a:gamma/>
                  <a:shade val="46275"/>
                  <a:invGamma/>
                </a:srgbClr>
              </a:gs>
            </a:gsLst>
            <a:path path="shape">
              <a:fillToRect l="50000" t="50000" r="50000" b="50000"/>
            </a:path>
          </a:gradFill>
          <a:ln w="12700" cap="sq">
            <a:noFill/>
            <a:miter lim="800000"/>
            <a:headEnd/>
            <a:tailEnd/>
          </a:ln>
          <a:effectLst/>
        </p:spPr>
        <p:txBody>
          <a:bodyPr>
            <a:spAutoFit/>
          </a:bodyPr>
          <a:lstStyle/>
          <a:p>
            <a:pPr defTabSz="914400" fontAlgn="base">
              <a:lnSpc>
                <a:spcPct val="80000"/>
              </a:lnSpc>
              <a:spcBef>
                <a:spcPct val="0"/>
              </a:spcBef>
              <a:spcAft>
                <a:spcPct val="0"/>
              </a:spcAft>
              <a:defRPr/>
            </a:pPr>
            <a:endParaRPr lang="en-US" sz="3600" b="1" dirty="0">
              <a:solidFill>
                <a:srgbClr val="E9E2B6"/>
              </a:solidFill>
              <a:effectLst>
                <a:outerShdw blurRad="38100" dist="38100" dir="2700000" algn="tl">
                  <a:srgbClr val="000000"/>
                </a:outerShdw>
              </a:effectLst>
              <a:latin typeface="Arial" charset="0"/>
              <a:ea typeface="ＭＳ Ｐゴシック" charset="0"/>
              <a:cs typeface="Arial" charset="0"/>
            </a:endParaRPr>
          </a:p>
          <a:p>
            <a:pPr defTabSz="914400" fontAlgn="base">
              <a:lnSpc>
                <a:spcPct val="80000"/>
              </a:lnSpc>
              <a:spcBef>
                <a:spcPct val="0"/>
              </a:spcBef>
              <a:spcAft>
                <a:spcPct val="0"/>
              </a:spcAft>
              <a:defRPr/>
            </a:pPr>
            <a:r>
              <a:rPr lang="en-US" sz="3600" b="1" dirty="0">
                <a:solidFill>
                  <a:srgbClr val="E9E2B6"/>
                </a:solidFill>
                <a:effectLst>
                  <a:outerShdw blurRad="38100" dist="38100" dir="2700000" algn="tl">
                    <a:srgbClr val="000000"/>
                  </a:outerShdw>
                </a:effectLst>
                <a:latin typeface="Arial" charset="0"/>
                <a:ea typeface="ＭＳ Ｐゴシック" charset="0"/>
                <a:cs typeface="Arial" charset="0"/>
              </a:rPr>
              <a:t>ESV Job 38:1 Then the L</a:t>
            </a:r>
            <a:r>
              <a:rPr lang="en-US" sz="2800" b="1" dirty="0">
                <a:solidFill>
                  <a:srgbClr val="E9E2B6"/>
                </a:solidFill>
                <a:effectLst>
                  <a:outerShdw blurRad="38100" dist="38100" dir="2700000" algn="tl">
                    <a:srgbClr val="000000"/>
                  </a:outerShdw>
                </a:effectLst>
                <a:latin typeface="Arial" charset="0"/>
                <a:ea typeface="ＭＳ Ｐゴシック" charset="0"/>
                <a:cs typeface="Arial" charset="0"/>
              </a:rPr>
              <a:t>ORD</a:t>
            </a:r>
            <a:r>
              <a:rPr lang="en-US" sz="3600" b="1" dirty="0">
                <a:solidFill>
                  <a:srgbClr val="E9E2B6"/>
                </a:solidFill>
                <a:effectLst>
                  <a:outerShdw blurRad="38100" dist="38100" dir="2700000" algn="tl">
                    <a:srgbClr val="000000"/>
                  </a:outerShdw>
                </a:effectLst>
                <a:latin typeface="Arial" charset="0"/>
                <a:ea typeface="ＭＳ Ｐゴシック" charset="0"/>
                <a:cs typeface="Arial" charset="0"/>
              </a:rPr>
              <a:t> answered Job out of the whirlwind and said:  </a:t>
            </a:r>
            <a:r>
              <a:rPr lang="en-US" sz="3600" b="1" baseline="30000" dirty="0">
                <a:solidFill>
                  <a:srgbClr val="E9E2B6"/>
                </a:solidFill>
                <a:effectLst>
                  <a:outerShdw blurRad="38100" dist="38100" dir="2700000" algn="tl">
                    <a:srgbClr val="000000"/>
                  </a:outerShdw>
                </a:effectLst>
                <a:latin typeface="Arial" charset="0"/>
                <a:ea typeface="ＭＳ Ｐゴシック" charset="0"/>
                <a:cs typeface="Arial" charset="0"/>
              </a:rPr>
              <a:t>2</a:t>
            </a:r>
            <a:r>
              <a:rPr lang="ru-RU" sz="3600" b="1" dirty="0">
                <a:solidFill>
                  <a:srgbClr val="E9E2B6"/>
                </a:solidFill>
                <a:effectLst>
                  <a:outerShdw blurRad="38100" dist="38100" dir="2700000" algn="tl">
                    <a:srgbClr val="000000"/>
                  </a:outerShdw>
                </a:effectLst>
                <a:latin typeface="Arial" charset="0"/>
                <a:ea typeface="ＭＳ Ｐゴシック" charset="0"/>
                <a:cs typeface="Arial" charset="0"/>
              </a:rPr>
              <a:t>"</a:t>
            </a:r>
            <a:r>
              <a:rPr lang="en-US" sz="3600" b="1" dirty="0">
                <a:solidFill>
                  <a:srgbClr val="E9E2B6"/>
                </a:solidFill>
                <a:effectLst>
                  <a:outerShdw blurRad="38100" dist="38100" dir="2700000" algn="tl">
                    <a:srgbClr val="000000"/>
                  </a:outerShdw>
                </a:effectLst>
                <a:latin typeface="Arial" charset="0"/>
                <a:ea typeface="ＭＳ Ｐゴシック" charset="0"/>
                <a:cs typeface="Arial" charset="0"/>
              </a:rPr>
              <a:t>Who is this that darkens counsel by words without knowledge?  </a:t>
            </a:r>
            <a:r>
              <a:rPr lang="en-US" sz="3600" b="1" baseline="30000" dirty="0">
                <a:solidFill>
                  <a:srgbClr val="E9E2B6"/>
                </a:solidFill>
                <a:effectLst>
                  <a:outerShdw blurRad="38100" dist="38100" dir="2700000" algn="tl">
                    <a:srgbClr val="000000"/>
                  </a:outerShdw>
                </a:effectLst>
                <a:latin typeface="Arial" charset="0"/>
                <a:ea typeface="ＭＳ Ｐゴシック" charset="0"/>
                <a:cs typeface="Arial" charset="0"/>
              </a:rPr>
              <a:t>3</a:t>
            </a:r>
            <a:r>
              <a:rPr lang="en-US" sz="3600" b="1" dirty="0">
                <a:solidFill>
                  <a:srgbClr val="E9E2B6"/>
                </a:solidFill>
                <a:effectLst>
                  <a:outerShdw blurRad="38100" dist="38100" dir="2700000" algn="tl">
                    <a:srgbClr val="000000"/>
                  </a:outerShdw>
                </a:effectLst>
                <a:latin typeface="Arial" charset="0"/>
                <a:ea typeface="ＭＳ Ｐゴシック" charset="0"/>
                <a:cs typeface="Arial" charset="0"/>
              </a:rPr>
              <a:t>Dress for action like a man; I will question you, and you make it known to me.  </a:t>
            </a:r>
            <a:r>
              <a:rPr lang="en-US" sz="3600" b="1" baseline="30000" dirty="0">
                <a:solidFill>
                  <a:srgbClr val="E9E2B6"/>
                </a:solidFill>
                <a:effectLst>
                  <a:outerShdw blurRad="38100" dist="38100" dir="2700000" algn="tl">
                    <a:srgbClr val="000000"/>
                  </a:outerShdw>
                </a:effectLst>
                <a:latin typeface="Arial" charset="0"/>
                <a:ea typeface="ＭＳ Ｐゴシック" charset="0"/>
                <a:cs typeface="Arial" charset="0"/>
              </a:rPr>
              <a:t>4</a:t>
            </a:r>
            <a:r>
              <a:rPr lang="en-US" sz="3600" b="1" dirty="0">
                <a:solidFill>
                  <a:srgbClr val="E9E2B6"/>
                </a:solidFill>
                <a:effectLst>
                  <a:outerShdw blurRad="38100" dist="38100" dir="2700000" algn="tl">
                    <a:srgbClr val="000000"/>
                  </a:outerShdw>
                </a:effectLst>
                <a:latin typeface="Arial" charset="0"/>
                <a:ea typeface="ＭＳ Ｐゴシック" charset="0"/>
                <a:cs typeface="Arial" charset="0"/>
              </a:rPr>
              <a:t>Where were you when I laid the foundation of the earth? Tell me, if you have understanding.</a:t>
            </a:r>
            <a:r>
              <a:rPr lang="ru-RU" altLang="ja-JP" sz="3600" b="1" dirty="0">
                <a:solidFill>
                  <a:srgbClr val="E9E2B6"/>
                </a:solidFill>
                <a:effectLst>
                  <a:outerShdw blurRad="38100" dist="38100" dir="2700000" algn="tl">
                    <a:srgbClr val="000000"/>
                  </a:outerShdw>
                </a:effectLst>
                <a:latin typeface="Arial" charset="0"/>
                <a:ea typeface="ＭＳ Ｐゴシック" charset="0"/>
                <a:cs typeface="Arial" charset="0"/>
              </a:rPr>
              <a:t>"</a:t>
            </a:r>
            <a:endParaRPr lang="en-US" sz="3600" b="1" dirty="0">
              <a:solidFill>
                <a:srgbClr val="E9E2B6"/>
              </a:solidFill>
              <a:effectLst>
                <a:outerShdw blurRad="38100" dist="38100" dir="2700000" algn="tl">
                  <a:srgbClr val="000000"/>
                </a:outerShdw>
              </a:effectLst>
              <a:latin typeface="Arial" charset="0"/>
              <a:ea typeface="ＭＳ Ｐゴシック" charset="0"/>
              <a:cs typeface="Arial" charset="0"/>
            </a:endParaRPr>
          </a:p>
        </p:txBody>
      </p:sp>
      <p:sp>
        <p:nvSpPr>
          <p:cNvPr id="108651" name="Rectangle 10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defTabSz="914400" fontAlgn="base">
              <a:spcBef>
                <a:spcPct val="0"/>
              </a:spcBef>
              <a:spcAft>
                <a:spcPct val="0"/>
              </a:spcAft>
              <a:defRPr/>
            </a:pPr>
            <a:r>
              <a:rPr lang="en-US" altLang="zh-CN" sz="2000"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sz="2000" b="1">
              <a:solidFill>
                <a:srgbClr val="FFFFFF"/>
              </a:solidFill>
              <a:effectLst>
                <a:outerShdw blurRad="38100" dist="38100" dir="2700000" algn="tl">
                  <a:srgbClr val="000000"/>
                </a:outerShdw>
              </a:effectLst>
              <a:latin typeface="Arial" charset="0"/>
              <a:ea typeface="Arial" charset="0"/>
              <a:cs typeface="Arial" charset="0"/>
            </a:endParaRPr>
          </a:p>
        </p:txBody>
      </p:sp>
    </p:spTree>
    <p:extLst>
      <p:ext uri="{BB962C8B-B14F-4D97-AF65-F5344CB8AC3E}">
        <p14:creationId xmlns:p14="http://schemas.microsoft.com/office/powerpoint/2010/main" val="1885150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50"/>
                                        </p:tgtEl>
                                        <p:attrNameLst>
                                          <p:attrName>style.visibility</p:attrName>
                                        </p:attrNameLst>
                                      </p:cBhvr>
                                      <p:to>
                                        <p:strVal val="visible"/>
                                      </p:to>
                                    </p:set>
                                    <p:anim calcmode="lin" valueType="num">
                                      <p:cBhvr>
                                        <p:cTn id="7" dur="1000" fill="hold"/>
                                        <p:tgtEl>
                                          <p:spTgt spid="108650"/>
                                        </p:tgtEl>
                                        <p:attrNameLst>
                                          <p:attrName>ppt_w</p:attrName>
                                        </p:attrNameLst>
                                      </p:cBhvr>
                                      <p:tavLst>
                                        <p:tav tm="0">
                                          <p:val>
                                            <p:fltVal val="0"/>
                                          </p:val>
                                        </p:tav>
                                        <p:tav tm="100000">
                                          <p:val>
                                            <p:strVal val="#ppt_w"/>
                                          </p:val>
                                        </p:tav>
                                      </p:tavLst>
                                    </p:anim>
                                    <p:anim calcmode="lin" valueType="num">
                                      <p:cBhvr>
                                        <p:cTn id="8" dur="1000" fill="hold"/>
                                        <p:tgtEl>
                                          <p:spTgt spid="108650"/>
                                        </p:tgtEl>
                                        <p:attrNameLst>
                                          <p:attrName>ppt_h</p:attrName>
                                        </p:attrNameLst>
                                      </p:cBhvr>
                                      <p:tavLst>
                                        <p:tav tm="0">
                                          <p:val>
                                            <p:fltVal val="0"/>
                                          </p:val>
                                        </p:tav>
                                        <p:tav tm="100000">
                                          <p:val>
                                            <p:strVal val="#ppt_h"/>
                                          </p:val>
                                        </p:tav>
                                      </p:tavLst>
                                    </p:anim>
                                    <p:anim calcmode="lin" valueType="num">
                                      <p:cBhvr>
                                        <p:cTn id="9" dur="1000" fill="hold"/>
                                        <p:tgtEl>
                                          <p:spTgt spid="10865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5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lnSpc>
                <a:spcPct val="80000"/>
              </a:lnSpc>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40</a:t>
            </a:r>
          </a:p>
        </p:txBody>
      </p:sp>
    </p:spTree>
    <p:extLst>
      <p:ext uri="{BB962C8B-B14F-4D97-AF65-F5344CB8AC3E}">
        <p14:creationId xmlns:p14="http://schemas.microsoft.com/office/powerpoint/2010/main" val="24043034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ctrTitle"/>
          </p:nvPr>
        </p:nvSpPr>
        <p:spPr>
          <a:xfrm>
            <a:off x="1295400" y="1066800"/>
            <a:ext cx="7162800" cy="1905000"/>
          </a:xfrm>
        </p:spPr>
        <p:txBody>
          <a:bodyPr/>
          <a:lstStyle/>
          <a:p>
            <a:pPr eaLnBrk="1" hangingPunct="1"/>
            <a:r>
              <a:rPr lang="en-US" b="1" dirty="0">
                <a:latin typeface="Arial" charset="0"/>
                <a:ea typeface="ＭＳ Ｐゴシック" charset="0"/>
                <a:cs typeface="ＭＳ Ｐゴシック" charset="0"/>
              </a:rPr>
              <a:t>Job</a:t>
            </a:r>
            <a:r>
              <a:rPr lang="uk-UA"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s Mid-Term Exam </a:t>
            </a:r>
            <a:r>
              <a:rPr lang="en-US" altLang="ja-JP" sz="4000" b="1" dirty="0">
                <a:latin typeface="Arial" charset="0"/>
                <a:ea typeface="ＭＳ Ｐゴシック" charset="0"/>
                <a:cs typeface="ＭＳ Ｐゴシック" charset="0"/>
              </a:rPr>
              <a:t>(38–41)</a:t>
            </a:r>
            <a:endParaRPr lang="en-US" dirty="0">
              <a:latin typeface="Arial" charset="0"/>
              <a:ea typeface="ＭＳ Ｐゴシック" charset="0"/>
              <a:cs typeface="ＭＳ Ｐゴシック" charset="0"/>
            </a:endParaRPr>
          </a:p>
        </p:txBody>
      </p:sp>
      <p:sp>
        <p:nvSpPr>
          <p:cNvPr id="179202" name="Rectangle 3"/>
          <p:cNvSpPr>
            <a:spLocks noGrp="1" noChangeArrowheads="1"/>
          </p:cNvSpPr>
          <p:nvPr>
            <p:ph type="subTitle" idx="1"/>
          </p:nvPr>
        </p:nvSpPr>
        <p:spPr>
          <a:xfrm>
            <a:off x="1371600" y="3048000"/>
            <a:ext cx="7239000" cy="1101725"/>
          </a:xfrm>
        </p:spPr>
        <p:txBody>
          <a:bodyPr/>
          <a:lstStyle/>
          <a:p>
            <a:pPr algn="l" eaLnBrk="1" hangingPunct="1">
              <a:buFont typeface="Wingdings" charset="0"/>
              <a:buNone/>
            </a:pPr>
            <a:r>
              <a:rPr lang="en-US" b="1" u="sng" dirty="0">
                <a:latin typeface="Arial" charset="0"/>
                <a:ea typeface="ＭＳ Ｐゴシック" charset="0"/>
                <a:cs typeface="ＭＳ Ｐゴシック" charset="0"/>
              </a:rPr>
              <a:t>Part 1 (Short Answer, 38:1–40:5)</a:t>
            </a:r>
            <a:r>
              <a:rPr lang="en-US" b="1" dirty="0">
                <a:latin typeface="Arial" charset="0"/>
                <a:ea typeface="ＭＳ Ｐゴシック" charset="0"/>
                <a:cs typeface="ＭＳ Ｐゴシック" charset="0"/>
              </a:rPr>
              <a:t>: Can you answer even </a:t>
            </a:r>
            <a:r>
              <a:rPr lang="en-US" b="1" i="1" dirty="0">
                <a:latin typeface="Arial" charset="0"/>
                <a:ea typeface="ＭＳ Ｐゴシック" charset="0"/>
                <a:cs typeface="ＭＳ Ｐゴシック" charset="0"/>
              </a:rPr>
              <a:t>one</a:t>
            </a:r>
            <a:r>
              <a:rPr lang="en-US" b="1" dirty="0">
                <a:latin typeface="Arial" charset="0"/>
                <a:ea typeface="ＭＳ Ｐゴシック" charset="0"/>
                <a:cs typeface="ＭＳ Ｐゴシック" charset="0"/>
              </a:rPr>
              <a:t> of my questions?</a:t>
            </a:r>
          </a:p>
          <a:p>
            <a:pPr algn="l" eaLnBrk="1" hangingPunct="1">
              <a:buFont typeface="Wingdings" charset="0"/>
              <a:buNone/>
            </a:pPr>
            <a:endParaRPr lang="en-US" b="1" dirty="0">
              <a:latin typeface="Arial" charset="0"/>
              <a:ea typeface="ＭＳ Ｐゴシック" charset="0"/>
              <a:cs typeface="ＭＳ Ｐゴシック" charset="0"/>
            </a:endParaRPr>
          </a:p>
          <a:p>
            <a:pPr algn="l" eaLnBrk="1" hangingPunct="1">
              <a:buFont typeface="Wingdings" charset="0"/>
              <a:buNone/>
            </a:pPr>
            <a:r>
              <a:rPr lang="en-US" b="1" u="sng" dirty="0">
                <a:latin typeface="Arial" charset="0"/>
                <a:ea typeface="ＭＳ Ｐゴシック" charset="0"/>
                <a:cs typeface="ＭＳ Ｐゴシック" charset="0"/>
              </a:rPr>
              <a:t>Part 2 (Essay Questions, 40:6–41:34)</a:t>
            </a:r>
            <a:r>
              <a:rPr lang="en-US" b="1" dirty="0">
                <a:latin typeface="Arial" charset="0"/>
                <a:ea typeface="ＭＳ Ｐゴシック" charset="0"/>
                <a:cs typeface="ＭＳ Ｐゴシック" charset="0"/>
              </a:rPr>
              <a:t>:</a:t>
            </a:r>
          </a:p>
        </p:txBody>
      </p:sp>
      <p:sp>
        <p:nvSpPr>
          <p:cNvPr id="179203" name="Rectangle 4"/>
          <p:cNvSpPr>
            <a:spLocks noChangeArrowheads="1"/>
          </p:cNvSpPr>
          <p:nvPr/>
        </p:nvSpPr>
        <p:spPr bwMode="auto">
          <a:xfrm>
            <a:off x="1371600" y="5029200"/>
            <a:ext cx="7772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20000"/>
              </a:spcBef>
              <a:spcAft>
                <a:spcPct val="0"/>
              </a:spcAft>
              <a:buFont typeface="Wingdings" charset="0"/>
              <a:buChar char="ü"/>
            </a:pPr>
            <a:r>
              <a:rPr lang="en-US" sz="2400" b="1">
                <a:solidFill>
                  <a:srgbClr val="000000"/>
                </a:solidFill>
                <a:latin typeface="Arial" charset="0"/>
                <a:ea typeface="ＭＳ Ｐゴシック" charset="0"/>
                <a:cs typeface="ＭＳ Ｐゴシック" charset="0"/>
              </a:rPr>
              <a:t>Which of my attributes do you have (40:6-14)?</a:t>
            </a:r>
          </a:p>
          <a:p>
            <a:pPr defTabSz="914400" fontAlgn="base">
              <a:spcBef>
                <a:spcPct val="20000"/>
              </a:spcBef>
              <a:spcAft>
                <a:spcPct val="0"/>
              </a:spcAft>
              <a:buFont typeface="Wingdings" charset="0"/>
              <a:buChar char="ü"/>
            </a:pPr>
            <a:r>
              <a:rPr lang="en-US" sz="2400" b="1">
                <a:solidFill>
                  <a:srgbClr val="000000"/>
                </a:solidFill>
                <a:latin typeface="Arial" charset="0"/>
                <a:ea typeface="ＭＳ Ｐゴシック" charset="0"/>
                <a:cs typeface="ＭＳ Ｐゴシック" charset="0"/>
              </a:rPr>
              <a:t>How are you stronger than Behemoth (40:15-24)?</a:t>
            </a:r>
          </a:p>
          <a:p>
            <a:pPr defTabSz="914400" fontAlgn="base">
              <a:spcBef>
                <a:spcPct val="20000"/>
              </a:spcBef>
              <a:spcAft>
                <a:spcPct val="0"/>
              </a:spcAft>
              <a:buFont typeface="Wingdings" charset="0"/>
              <a:buChar char="ü"/>
            </a:pPr>
            <a:r>
              <a:rPr lang="en-US" sz="2400" b="1">
                <a:solidFill>
                  <a:srgbClr val="000000"/>
                </a:solidFill>
                <a:latin typeface="Arial" charset="0"/>
                <a:ea typeface="ＭＳ Ｐゴシック" charset="0"/>
                <a:cs typeface="ＭＳ Ｐゴシック" charset="0"/>
              </a:rPr>
              <a:t>How are you stronger than Leviathan (41)?</a:t>
            </a:r>
          </a:p>
        </p:txBody>
      </p:sp>
      <p:sp>
        <p:nvSpPr>
          <p:cNvPr id="179204" name="Text Box 5"/>
          <p:cNvSpPr txBox="1">
            <a:spLocks noChangeArrowheads="1"/>
          </p:cNvSpPr>
          <p:nvPr/>
        </p:nvSpPr>
        <p:spPr bwMode="auto">
          <a:xfrm>
            <a:off x="8305800" y="149225"/>
            <a:ext cx="692150"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defTabSz="914400" eaLnBrk="1" fontAlgn="base" hangingPunct="1">
              <a:lnSpc>
                <a:spcPct val="80000"/>
              </a:lnSpc>
              <a:spcBef>
                <a:spcPct val="0"/>
              </a:spcBef>
              <a:spcAft>
                <a:spcPct val="0"/>
              </a:spcAft>
            </a:pPr>
            <a:r>
              <a:rPr lang="en-US" sz="2400" b="1">
                <a:latin typeface="Arial" charset="0"/>
              </a:rPr>
              <a:t>369</a:t>
            </a:r>
            <a:endParaRPr lang="en-US"/>
          </a:p>
        </p:txBody>
      </p:sp>
    </p:spTree>
    <p:extLst>
      <p:ext uri="{BB962C8B-B14F-4D97-AF65-F5344CB8AC3E}">
        <p14:creationId xmlns:p14="http://schemas.microsoft.com/office/powerpoint/2010/main" val="3355288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Behemoth (Job 40:15-24)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lnSpc>
                <a:spcPct val="80000"/>
              </a:lnSpc>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Look at the behemoth, which I made along with you and which feeds on grass like an ox. </a:t>
            </a:r>
            <a:r>
              <a:rPr lang="en-US" sz="3600" b="1" baseline="30000" dirty="0">
                <a:solidFill>
                  <a:srgbClr val="FFFFFF"/>
                </a:solidFill>
                <a:effectLst>
                  <a:glow rad="127000">
                    <a:srgbClr val="000000"/>
                  </a:glow>
                </a:effectLst>
                <a:latin typeface="Arial" charset="0"/>
                <a:ea typeface="ＭＳ Ｐゴシック" charset="0"/>
                <a:cs typeface="ＭＳ Ｐゴシック" charset="0"/>
              </a:rPr>
              <a:t>16</a:t>
            </a:r>
            <a:r>
              <a:rPr lang="en-US" sz="3600" b="1" dirty="0">
                <a:solidFill>
                  <a:srgbClr val="FFFFFF"/>
                </a:solidFill>
                <a:effectLst>
                  <a:glow rad="127000">
                    <a:srgbClr val="000000"/>
                  </a:glow>
                </a:effectLst>
                <a:latin typeface="Arial" charset="0"/>
                <a:ea typeface="ＭＳ Ｐゴシック" charset="0"/>
                <a:cs typeface="ＭＳ Ｐゴシック" charset="0"/>
              </a:rPr>
              <a:t>What strength he has in his loins, what power in the muscles of his belly!  </a:t>
            </a:r>
            <a:r>
              <a:rPr lang="en-US" sz="3600" b="1" baseline="30000" dirty="0">
                <a:solidFill>
                  <a:srgbClr val="FFFFFF"/>
                </a:solidFill>
                <a:effectLst>
                  <a:glow rad="127000">
                    <a:srgbClr val="000000"/>
                  </a:glow>
                </a:effectLst>
                <a:latin typeface="Arial" charset="0"/>
                <a:ea typeface="ＭＳ Ｐゴシック" charset="0"/>
                <a:cs typeface="ＭＳ Ｐゴシック" charset="0"/>
              </a:rPr>
              <a:t>17</a:t>
            </a:r>
            <a:r>
              <a:rPr lang="en-US" sz="3600" b="1" dirty="0">
                <a:solidFill>
                  <a:srgbClr val="FFFF00"/>
                </a:solidFill>
                <a:effectLst>
                  <a:glow rad="127000">
                    <a:srgbClr val="000000"/>
                  </a:glow>
                </a:effectLst>
                <a:latin typeface="Arial" charset="0"/>
                <a:ea typeface="ＭＳ Ｐゴシック" charset="0"/>
                <a:cs typeface="ＭＳ Ｐゴシック" charset="0"/>
              </a:rPr>
              <a:t>His tail sways like a cedar</a:t>
            </a:r>
            <a:r>
              <a:rPr lang="en-US" sz="3600" b="1" dirty="0">
                <a:solidFill>
                  <a:srgbClr val="FFFFFF"/>
                </a:solidFill>
                <a:effectLst>
                  <a:glow rad="127000">
                    <a:srgbClr val="000000"/>
                  </a:glow>
                </a:effectLst>
                <a:latin typeface="Arial" charset="0"/>
                <a:ea typeface="ＭＳ Ｐゴシック" charset="0"/>
                <a:cs typeface="ＭＳ Ｐゴシック" charset="0"/>
              </a:rPr>
              <a:t>; the sinews of his thighs are close-knit. </a:t>
            </a:r>
            <a:r>
              <a:rPr lang="en-US" sz="3600" b="1" baseline="30000" dirty="0">
                <a:solidFill>
                  <a:srgbClr val="FFFFFF"/>
                </a:solidFill>
                <a:effectLst>
                  <a:glow rad="127000">
                    <a:srgbClr val="000000"/>
                  </a:glow>
                </a:effectLst>
                <a:latin typeface="Arial" charset="0"/>
                <a:ea typeface="ＭＳ Ｐゴシック" charset="0"/>
                <a:cs typeface="ＭＳ Ｐゴシック" charset="0"/>
              </a:rPr>
              <a:t>18</a:t>
            </a:r>
            <a:r>
              <a:rPr lang="en-US" sz="3600" b="1" dirty="0">
                <a:solidFill>
                  <a:srgbClr val="FFFFFF"/>
                </a:solidFill>
                <a:effectLst>
                  <a:glow rad="127000">
                    <a:srgbClr val="000000"/>
                  </a:glow>
                </a:effectLst>
                <a:latin typeface="Arial" charset="0"/>
                <a:ea typeface="ＭＳ Ｐゴシック" charset="0"/>
                <a:cs typeface="ＭＳ Ｐゴシック" charset="0"/>
              </a:rPr>
              <a:t>His bones are tubes of bronze, his limbs like rods of iron</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(40:15-18 </a:t>
            </a:r>
            <a:r>
              <a:rPr lang="en-US" sz="3200" b="1" dirty="0">
                <a:solidFill>
                  <a:srgbClr val="FFFFFF"/>
                </a:solidFill>
                <a:effectLst>
                  <a:glow rad="127000">
                    <a:srgbClr val="000000"/>
                  </a:glow>
                </a:effectLst>
                <a:latin typeface="Arial" charset="0"/>
                <a:ea typeface="ＭＳ Ｐゴシック" charset="0"/>
                <a:cs typeface="ＭＳ Ｐゴシック" charset="0"/>
              </a:rPr>
              <a:t>NIV</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789339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is the proper response to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23755117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716016" y="980728"/>
            <a:ext cx="4176464" cy="4248472"/>
          </a:xfrm>
          <a:noFill/>
          <a:ln>
            <a:noFill/>
          </a:ln>
        </p:spPr>
        <p:txBody>
          <a:bodyPr/>
          <a:lstStyle/>
          <a:p>
            <a:pPr eaLnBrk="1" hangingPunct="1">
              <a:defRPr/>
            </a:pPr>
            <a:r>
              <a:rPr lang="en-US" sz="5400" b="1" dirty="0">
                <a:solidFill>
                  <a:schemeClr val="bg1"/>
                </a:solidFill>
                <a:effectLst/>
                <a:latin typeface="Arial"/>
                <a:cs typeface="Arial"/>
              </a:rPr>
              <a:t>The cedar was the largest tree in the Mid-East</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FFFFFF"/>
                </a:solidFill>
                <a:latin typeface="Arial" charset="0"/>
                <a:cs typeface="Arial" charset="0"/>
              </a:rPr>
              <a:t>379</a:t>
            </a:r>
          </a:p>
        </p:txBody>
      </p:sp>
      <p:pic>
        <p:nvPicPr>
          <p:cNvPr id="4" name="Picture 3"/>
          <p:cNvPicPr>
            <a:picLocks noChangeAspect="1"/>
          </p:cNvPicPr>
          <p:nvPr/>
        </p:nvPicPr>
        <p:blipFill>
          <a:blip r:embed="rId3"/>
          <a:stretch>
            <a:fillRect/>
          </a:stretch>
        </p:blipFill>
        <p:spPr>
          <a:xfrm>
            <a:off x="251520" y="260648"/>
            <a:ext cx="4394200" cy="6235700"/>
          </a:xfrm>
          <a:prstGeom prst="rect">
            <a:avLst/>
          </a:prstGeom>
        </p:spPr>
      </p:pic>
    </p:spTree>
    <p:extLst>
      <p:ext uri="{BB962C8B-B14F-4D97-AF65-F5344CB8AC3E}">
        <p14:creationId xmlns:p14="http://schemas.microsoft.com/office/powerpoint/2010/main" val="1572603199"/>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683568" y="5157192"/>
            <a:ext cx="7776864" cy="1656184"/>
          </a:xfrm>
          <a:solidFill>
            <a:schemeClr val="tx1"/>
          </a:solidFill>
          <a:ln>
            <a:noFill/>
          </a:ln>
        </p:spPr>
        <p:txBody>
          <a:bodyPr/>
          <a:lstStyle/>
          <a:p>
            <a:pPr eaLnBrk="1" hangingPunct="1">
              <a:defRPr/>
            </a:pPr>
            <a:r>
              <a:rPr lang="en-US" sz="5400" b="1" dirty="0">
                <a:solidFill>
                  <a:srgbClr val="FFFFFF"/>
                </a:solidFill>
                <a:effectLst/>
                <a:latin typeface="Arial"/>
                <a:cs typeface="Arial"/>
              </a:rPr>
              <a:t>The tail of an </a:t>
            </a:r>
            <a:r>
              <a:rPr lang="en-US" sz="5400" b="1" dirty="0">
                <a:solidFill>
                  <a:srgbClr val="FFFFFF"/>
                </a:solidFill>
                <a:latin typeface="Arial"/>
                <a:cs typeface="Arial"/>
              </a:rPr>
              <a:t>elephant is </a:t>
            </a:r>
            <a:r>
              <a:rPr lang="en-US" sz="5400" b="1" dirty="0">
                <a:solidFill>
                  <a:srgbClr val="FFFF00"/>
                </a:solidFill>
                <a:latin typeface="Arial"/>
                <a:cs typeface="Arial"/>
              </a:rPr>
              <a:t>not</a:t>
            </a:r>
            <a:r>
              <a:rPr lang="en-US" sz="5400" b="1" dirty="0">
                <a:solidFill>
                  <a:srgbClr val="FFFFFF"/>
                </a:solidFill>
                <a:latin typeface="Arial"/>
                <a:cs typeface="Arial"/>
              </a:rPr>
              <a:t> like a </a:t>
            </a:r>
            <a:r>
              <a:rPr lang="en-US" sz="5400" b="1" dirty="0">
                <a:solidFill>
                  <a:srgbClr val="FFFFFF"/>
                </a:solidFill>
                <a:effectLst/>
                <a:latin typeface="Arial"/>
                <a:cs typeface="Arial"/>
              </a:rPr>
              <a:t>cedar!</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FFFFFF"/>
                </a:solidFill>
                <a:latin typeface="Arial" charset="0"/>
                <a:cs typeface="Arial" charset="0"/>
              </a:rPr>
              <a:t>379</a:t>
            </a:r>
          </a:p>
        </p:txBody>
      </p:sp>
      <p:pic>
        <p:nvPicPr>
          <p:cNvPr id="3" name="Picture 2"/>
          <p:cNvPicPr>
            <a:picLocks noChangeAspect="1"/>
          </p:cNvPicPr>
          <p:nvPr/>
        </p:nvPicPr>
        <p:blipFill>
          <a:blip r:embed="rId3"/>
          <a:stretch>
            <a:fillRect/>
          </a:stretch>
        </p:blipFill>
        <p:spPr>
          <a:xfrm>
            <a:off x="1403648" y="116632"/>
            <a:ext cx="6350000" cy="5080000"/>
          </a:xfrm>
          <a:prstGeom prst="rect">
            <a:avLst/>
          </a:prstGeom>
        </p:spPr>
      </p:pic>
    </p:spTree>
    <p:extLst>
      <p:ext uri="{BB962C8B-B14F-4D97-AF65-F5344CB8AC3E}">
        <p14:creationId xmlns:p14="http://schemas.microsoft.com/office/powerpoint/2010/main" val="5551362"/>
      </p:ext>
    </p:extLst>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3568" y="476672"/>
            <a:ext cx="7968885" cy="5976664"/>
          </a:xfrm>
          <a:prstGeom prst="rect">
            <a:avLst/>
          </a:prstGeom>
        </p:spPr>
      </p:pic>
      <p:sp>
        <p:nvSpPr>
          <p:cNvPr id="445442" name="Rectangle 2"/>
          <p:cNvSpPr>
            <a:spLocks noGrp="1" noChangeArrowheads="1"/>
          </p:cNvSpPr>
          <p:nvPr>
            <p:ph type="title"/>
          </p:nvPr>
        </p:nvSpPr>
        <p:spPr>
          <a:xfrm>
            <a:off x="683568" y="4797152"/>
            <a:ext cx="7776864" cy="1656184"/>
          </a:xfrm>
          <a:solidFill>
            <a:schemeClr val="tx1"/>
          </a:solidFill>
          <a:ln>
            <a:noFill/>
          </a:ln>
        </p:spPr>
        <p:txBody>
          <a:bodyPr/>
          <a:lstStyle/>
          <a:p>
            <a:pPr eaLnBrk="1" hangingPunct="1">
              <a:defRPr/>
            </a:pPr>
            <a:r>
              <a:rPr lang="en-US" sz="5400" b="1" dirty="0">
                <a:solidFill>
                  <a:srgbClr val="FFFF00"/>
                </a:solidFill>
                <a:effectLst/>
                <a:latin typeface="Arial"/>
                <a:cs typeface="Arial"/>
              </a:rPr>
              <a:t>Not</a:t>
            </a:r>
            <a:r>
              <a:rPr lang="en-US" sz="5400" b="1" dirty="0">
                <a:solidFill>
                  <a:schemeClr val="bg1"/>
                </a:solidFill>
                <a:effectLst/>
                <a:latin typeface="Arial"/>
                <a:cs typeface="Arial"/>
              </a:rPr>
              <a:t> like a cedar tree on a hippo either!</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FFFFFF"/>
                </a:solidFill>
                <a:latin typeface="Arial" charset="0"/>
                <a:cs typeface="Arial" charset="0"/>
              </a:rPr>
              <a:t>379</a:t>
            </a:r>
          </a:p>
        </p:txBody>
      </p:sp>
    </p:spTree>
    <p:extLst>
      <p:ext uri="{BB962C8B-B14F-4D97-AF65-F5344CB8AC3E}">
        <p14:creationId xmlns:p14="http://schemas.microsoft.com/office/powerpoint/2010/main" val="3574083160"/>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50171" cy="6883495"/>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Apatosaurus</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dirty="0">
                <a:solidFill>
                  <a:srgbClr val="FFFFFF"/>
                </a:solidFill>
                <a:latin typeface="Arial" charset="0"/>
                <a:cs typeface="Arial" charset="0"/>
              </a:rPr>
              <a:t>379</a:t>
            </a:r>
          </a:p>
        </p:txBody>
      </p:sp>
      <p:sp>
        <p:nvSpPr>
          <p:cNvPr id="7" name="Rectangle 2"/>
          <p:cNvSpPr txBox="1">
            <a:spLocks noChangeArrowheads="1"/>
          </p:cNvSpPr>
          <p:nvPr/>
        </p:nvSpPr>
        <p:spPr bwMode="auto">
          <a:xfrm>
            <a:off x="4355976" y="5445224"/>
            <a:ext cx="4355976" cy="1124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defTabSz="914400" eaLnBrk="1" hangingPunct="1">
              <a:lnSpc>
                <a:spcPct val="80000"/>
              </a:lnSpc>
              <a:defRPr/>
            </a:pPr>
            <a:r>
              <a:rPr lang="en-US" sz="3200" b="1" dirty="0">
                <a:solidFill>
                  <a:srgbClr val="FFFFFF"/>
                </a:solidFill>
                <a:effectLst>
                  <a:glow rad="228600">
                    <a:srgbClr val="000000"/>
                  </a:glow>
                </a:effectLst>
                <a:latin typeface="Arial"/>
                <a:ea typeface="ＭＳ Ｐゴシック"/>
                <a:cs typeface="Arial"/>
              </a:rPr>
              <a:t>weighed 35 tons &amp; measured 120 feet!</a:t>
            </a:r>
          </a:p>
        </p:txBody>
      </p:sp>
    </p:spTree>
    <p:extLst>
      <p:ext uri="{BB962C8B-B14F-4D97-AF65-F5344CB8AC3E}">
        <p14:creationId xmlns:p14="http://schemas.microsoft.com/office/powerpoint/2010/main" val="103365712"/>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196752"/>
            <a:ext cx="9172655" cy="5661248"/>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Diplodocus</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FFFFFF"/>
                </a:solidFill>
                <a:latin typeface="Arial" charset="0"/>
                <a:cs typeface="Arial" charset="0"/>
              </a:rPr>
              <a:t>379</a:t>
            </a:r>
          </a:p>
        </p:txBody>
      </p:sp>
      <p:sp>
        <p:nvSpPr>
          <p:cNvPr id="7" name="Rectangle 2"/>
          <p:cNvSpPr txBox="1">
            <a:spLocks noChangeArrowheads="1"/>
          </p:cNvSpPr>
          <p:nvPr/>
        </p:nvSpPr>
        <p:spPr bwMode="auto">
          <a:xfrm>
            <a:off x="3275856" y="5445224"/>
            <a:ext cx="5436096" cy="1124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defTabSz="914400" eaLnBrk="1" hangingPunct="1">
              <a:lnSpc>
                <a:spcPct val="80000"/>
              </a:lnSpc>
              <a:defRPr/>
            </a:pPr>
            <a:r>
              <a:rPr lang="en-US" sz="3200" b="1" dirty="0">
                <a:solidFill>
                  <a:srgbClr val="FFFFFF"/>
                </a:solidFill>
                <a:effectLst>
                  <a:glow rad="228600">
                    <a:srgbClr val="000000"/>
                  </a:glow>
                </a:effectLst>
                <a:latin typeface="Arial"/>
                <a:ea typeface="ＭＳ Ｐゴシック"/>
                <a:cs typeface="Arial"/>
              </a:rPr>
              <a:t>also measured 120 feet!</a:t>
            </a:r>
          </a:p>
        </p:txBody>
      </p:sp>
    </p:spTree>
    <p:extLst>
      <p:ext uri="{BB962C8B-B14F-4D97-AF65-F5344CB8AC3E}">
        <p14:creationId xmlns:p14="http://schemas.microsoft.com/office/powerpoint/2010/main" val="1344683808"/>
      </p:ext>
    </p:extLst>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lnSpc>
                <a:spcPct val="80000"/>
              </a:lnSpc>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41</a:t>
            </a:r>
          </a:p>
        </p:txBody>
      </p:sp>
    </p:spTree>
    <p:extLst>
      <p:ext uri="{BB962C8B-B14F-4D97-AF65-F5344CB8AC3E}">
        <p14:creationId xmlns:p14="http://schemas.microsoft.com/office/powerpoint/2010/main" val="30662128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1490" name="Picture 6" descr="leviatha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41575" y="0"/>
            <a:ext cx="6702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Text Box 2"/>
          <p:cNvSpPr txBox="1">
            <a:spLocks noChangeArrowheads="1"/>
          </p:cNvSpPr>
          <p:nvPr/>
        </p:nvSpPr>
        <p:spPr bwMode="auto">
          <a:xfrm>
            <a:off x="8213725" y="44450"/>
            <a:ext cx="8953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latin typeface="Arial" charset="0"/>
                <a:cs typeface="Arial" charset="0"/>
              </a:rPr>
              <a:t>369</a:t>
            </a:r>
            <a:br>
              <a:rPr lang="en-US" sz="2400" b="1">
                <a:latin typeface="Arial" charset="0"/>
                <a:cs typeface="Arial" charset="0"/>
              </a:rPr>
            </a:br>
            <a:r>
              <a:rPr lang="en-US" sz="2400" b="1">
                <a:latin typeface="Arial" charset="0"/>
                <a:cs typeface="Arial" charset="0"/>
              </a:rPr>
              <a:t>379</a:t>
            </a:r>
          </a:p>
        </p:txBody>
      </p:sp>
      <p:sp>
        <p:nvSpPr>
          <p:cNvPr id="46083" name="Rectangle 3"/>
          <p:cNvSpPr>
            <a:spLocks noGrp="1" noChangeArrowheads="1"/>
          </p:cNvSpPr>
          <p:nvPr>
            <p:ph type="title"/>
          </p:nvPr>
        </p:nvSpPr>
        <p:spPr>
          <a:xfrm>
            <a:off x="0" y="0"/>
            <a:ext cx="4572000" cy="1752600"/>
          </a:xfrm>
          <a:solidFill>
            <a:srgbClr val="800000"/>
          </a:solidFill>
          <a:ln>
            <a:solidFill>
              <a:schemeClr val="tx1"/>
            </a:solidFill>
          </a:ln>
        </p:spPr>
        <p:txBody>
          <a:bodyPr/>
          <a:lstStyle/>
          <a:p>
            <a:pPr eaLnBrk="1" hangingPunct="1">
              <a:defRPr/>
            </a:pPr>
            <a:r>
              <a:rPr lang="en-US" altLang="zh-CN" b="1" dirty="0">
                <a:solidFill>
                  <a:srgbClr val="FFFFFF"/>
                </a:solidFill>
                <a:effectLst>
                  <a:outerShdw blurRad="38100" dist="38100" dir="2700000" algn="tl">
                    <a:srgbClr val="000000"/>
                  </a:outerShdw>
                </a:effectLst>
                <a:latin typeface="Arial Black" charset="0"/>
                <a:ea typeface="宋体" charset="0"/>
                <a:cs typeface="宋体" charset="0"/>
              </a:rPr>
              <a:t>What</a:t>
            </a:r>
            <a:r>
              <a:rPr lang="uk-UA" altLang="zh-CN" b="1" dirty="0">
                <a:solidFill>
                  <a:srgbClr val="FFFFFF"/>
                </a:solidFill>
                <a:effectLst>
                  <a:outerShdw blurRad="38100" dist="38100" dir="2700000" algn="tl">
                    <a:srgbClr val="000000"/>
                  </a:outerShdw>
                </a:effectLst>
                <a:latin typeface="Arial Black" charset="0"/>
                <a:ea typeface="宋体" charset="0"/>
                <a:cs typeface="宋体" charset="0"/>
              </a:rPr>
              <a:t>'</a:t>
            </a:r>
            <a:r>
              <a:rPr lang="en-US" altLang="zh-CN" b="1" dirty="0">
                <a:solidFill>
                  <a:srgbClr val="FFFFFF"/>
                </a:solidFill>
                <a:effectLst>
                  <a:outerShdw blurRad="38100" dist="38100" dir="2700000" algn="tl">
                    <a:srgbClr val="000000"/>
                  </a:outerShdw>
                </a:effectLst>
                <a:latin typeface="Arial Black" charset="0"/>
                <a:ea typeface="宋体" charset="0"/>
                <a:cs typeface="宋体" charset="0"/>
              </a:rPr>
              <a:t>s the Leviathan?</a:t>
            </a:r>
            <a:endParaRPr lang="en-US" dirty="0">
              <a:solidFill>
                <a:srgbClr val="FFFFFF"/>
              </a:solidFill>
              <a:effectLst>
                <a:outerShdw blurRad="38100" dist="38100" dir="2700000" algn="tl">
                  <a:srgbClr val="000000"/>
                </a:outerShdw>
              </a:effectLst>
              <a:latin typeface="Arial Black" charset="0"/>
              <a:ea typeface="宋体" charset="0"/>
              <a:cs typeface="宋体" charset="0"/>
            </a:endParaRPr>
          </a:p>
        </p:txBody>
      </p:sp>
      <p:sp>
        <p:nvSpPr>
          <p:cNvPr id="46092" name="Rectangle 12"/>
          <p:cNvSpPr>
            <a:spLocks noChangeArrowheads="1"/>
          </p:cNvSpPr>
          <p:nvPr/>
        </p:nvSpPr>
        <p:spPr bwMode="auto">
          <a:xfrm>
            <a:off x="304800" y="5791200"/>
            <a:ext cx="2819400" cy="685800"/>
          </a:xfrm>
          <a:prstGeom prst="rect">
            <a:avLst/>
          </a:prstGeom>
          <a:solidFill>
            <a:srgbClr val="800000"/>
          </a:solidFill>
          <a:ln w="9525">
            <a:solidFill>
              <a:schemeClr val="tx1"/>
            </a:solidFill>
            <a:miter lim="800000"/>
            <a:headEnd/>
            <a:tailEnd/>
          </a:ln>
          <a:effectLst/>
        </p:spPr>
        <p:txBody>
          <a:bodyPr lIns="92075" tIns="46038" rIns="92075" bIns="46038" anchor="ctr"/>
          <a:lstStyle/>
          <a:p>
            <a:pPr algn="ctr" defTabSz="914400" fontAlgn="base">
              <a:spcBef>
                <a:spcPct val="0"/>
              </a:spcBef>
              <a:spcAft>
                <a:spcPct val="0"/>
              </a:spcAft>
              <a:defRPr/>
            </a:pPr>
            <a:r>
              <a:rPr lang="en-US" altLang="zh-CN" sz="2800" b="1">
                <a:solidFill>
                  <a:srgbClr val="FFFFFF"/>
                </a:solidFill>
                <a:effectLst>
                  <a:outerShdw blurRad="38100" dist="38100" dir="2700000" algn="tl">
                    <a:srgbClr val="000000"/>
                  </a:outerShdw>
                </a:effectLst>
                <a:latin typeface="Arial Black" charset="0"/>
                <a:ea typeface="宋体" charset="0"/>
                <a:cs typeface="宋体" charset="0"/>
              </a:rPr>
              <a:t>Job 41</a:t>
            </a:r>
            <a:endParaRPr lang="en-US" sz="2800">
              <a:solidFill>
                <a:srgbClr val="FFFFFF"/>
              </a:solidFill>
              <a:effectLst>
                <a:outerShdw blurRad="38100" dist="38100" dir="2700000" algn="tl">
                  <a:srgbClr val="000000"/>
                </a:outerShdw>
              </a:effectLst>
              <a:latin typeface="Arial Black" charset="0"/>
              <a:ea typeface="宋体" charset="0"/>
              <a:cs typeface="宋体" charset="0"/>
            </a:endParaRPr>
          </a:p>
        </p:txBody>
      </p:sp>
    </p:spTree>
    <p:extLst>
      <p:ext uri="{BB962C8B-B14F-4D97-AF65-F5344CB8AC3E}">
        <p14:creationId xmlns:p14="http://schemas.microsoft.com/office/powerpoint/2010/main" val="19252275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lnSpc>
                <a:spcPct val="80000"/>
              </a:lnSpc>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Can you pull in the leviathan with a fishhook or tie down his tongue with a rope? </a:t>
            </a:r>
          </a:p>
          <a:p>
            <a:pPr defTabSz="914400">
              <a:lnSpc>
                <a:spcPct val="80000"/>
              </a:lnSpc>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2</a:t>
            </a:r>
            <a:r>
              <a:rPr lang="en-US" sz="3600" b="1" dirty="0">
                <a:solidFill>
                  <a:srgbClr val="FFFFFF"/>
                </a:solidFill>
                <a:effectLst>
                  <a:glow rad="127000">
                    <a:srgbClr val="000000"/>
                  </a:glow>
                </a:effectLst>
                <a:latin typeface="Arial" charset="0"/>
                <a:ea typeface="ＭＳ Ｐゴシック" charset="0"/>
                <a:cs typeface="ＭＳ Ｐゴシック" charset="0"/>
              </a:rPr>
              <a:t>Can you put a cord through his nose</a:t>
            </a:r>
          </a:p>
          <a:p>
            <a:pPr defTabSz="914400">
              <a:lnSpc>
                <a:spcPct val="80000"/>
              </a:lnSpc>
              <a:defRPr/>
            </a:pPr>
            <a:r>
              <a:rPr lang="en-US" sz="3600" b="1" dirty="0">
                <a:solidFill>
                  <a:srgbClr val="FFFFFF"/>
                </a:solidFill>
                <a:effectLst>
                  <a:glow rad="127000">
                    <a:srgbClr val="000000"/>
                  </a:glow>
                </a:effectLst>
                <a:latin typeface="Arial" charset="0"/>
                <a:ea typeface="ＭＳ Ｐゴシック" charset="0"/>
                <a:cs typeface="ＭＳ Ｐゴシック" charset="0"/>
              </a:rPr>
              <a:t>		or pierce his jaw with a hook? </a:t>
            </a:r>
          </a:p>
          <a:p>
            <a:pPr defTabSz="914400">
              <a:lnSpc>
                <a:spcPct val="80000"/>
              </a:lnSpc>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3</a:t>
            </a:r>
            <a:r>
              <a:rPr lang="en-US" sz="3600" b="1" dirty="0">
                <a:solidFill>
                  <a:srgbClr val="FFFFFF"/>
                </a:solidFill>
                <a:effectLst>
                  <a:glow rad="127000">
                    <a:srgbClr val="000000"/>
                  </a:glow>
                </a:effectLst>
                <a:latin typeface="Arial" charset="0"/>
                <a:ea typeface="ＭＳ Ｐゴシック" charset="0"/>
                <a:cs typeface="ＭＳ Ｐゴシック" charset="0"/>
              </a:rPr>
              <a:t>Will he keep begging you for mercy?</a:t>
            </a:r>
          </a:p>
          <a:p>
            <a:pPr defTabSz="914400">
              <a:lnSpc>
                <a:spcPct val="80000"/>
              </a:lnSpc>
              <a:defRPr/>
            </a:pPr>
            <a:r>
              <a:rPr lang="en-US" sz="3600" b="1" dirty="0">
                <a:solidFill>
                  <a:srgbClr val="FFFFFF"/>
                </a:solidFill>
                <a:effectLst>
                  <a:glow rad="127000">
                    <a:srgbClr val="000000"/>
                  </a:glow>
                </a:effectLst>
                <a:latin typeface="Arial" charset="0"/>
                <a:ea typeface="ＭＳ Ｐゴシック" charset="0"/>
                <a:cs typeface="ＭＳ Ｐゴシック" charset="0"/>
              </a:rPr>
              <a:t>		Will he speak to you with gentle words?</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(41:1-3 </a:t>
            </a:r>
            <a:r>
              <a:rPr lang="en-US" sz="3200" b="1" dirty="0">
                <a:solidFill>
                  <a:srgbClr val="FFFFFF"/>
                </a:solidFill>
                <a:effectLst>
                  <a:glow rad="127000">
                    <a:srgbClr val="000000"/>
                  </a:glow>
                </a:effectLst>
                <a:latin typeface="Arial" charset="0"/>
                <a:ea typeface="ＭＳ Ｐゴシック" charset="0"/>
                <a:cs typeface="ＭＳ Ｐゴシック" charset="0"/>
              </a:rPr>
              <a:t>NIV</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153738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Tyrannosaurus Rex</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FFFFFF"/>
                </a:solidFill>
                <a:latin typeface="Arial" charset="0"/>
                <a:cs typeface="Arial" charset="0"/>
              </a:rPr>
              <a:t>379</a:t>
            </a:r>
          </a:p>
        </p:txBody>
      </p:sp>
      <p:pic>
        <p:nvPicPr>
          <p:cNvPr id="2" name="Picture 1"/>
          <p:cNvPicPr>
            <a:picLocks noChangeAspect="1"/>
          </p:cNvPicPr>
          <p:nvPr/>
        </p:nvPicPr>
        <p:blipFill>
          <a:blip r:embed="rId3"/>
          <a:stretch>
            <a:fillRect/>
          </a:stretch>
        </p:blipFill>
        <p:spPr>
          <a:xfrm>
            <a:off x="323528" y="620688"/>
            <a:ext cx="8363738" cy="5616624"/>
          </a:xfrm>
          <a:prstGeom prst="rect">
            <a:avLst/>
          </a:prstGeom>
        </p:spPr>
      </p:pic>
    </p:spTree>
    <p:extLst>
      <p:ext uri="{BB962C8B-B14F-4D97-AF65-F5344CB8AC3E}">
        <p14:creationId xmlns:p14="http://schemas.microsoft.com/office/powerpoint/2010/main" val="1718109105"/>
      </p:ext>
    </p:extLst>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Job by Bonnat from Wikipedi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054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89" name="Title 1"/>
          <p:cNvSpPr>
            <a:spLocks noGrp="1"/>
          </p:cNvSpPr>
          <p:nvPr>
            <p:ph type="title"/>
          </p:nvPr>
        </p:nvSpPr>
        <p:spPr>
          <a:xfrm>
            <a:off x="4643438" y="609600"/>
            <a:ext cx="4500562" cy="1235075"/>
          </a:xfrm>
        </p:spPr>
        <p:txBody>
          <a:bodyPr rtlCol="0">
            <a:noAutofit/>
          </a:bodyPr>
          <a:lstStyle/>
          <a:p>
            <a:pPr fontAlgn="auto">
              <a:spcAft>
                <a:spcPts val="0"/>
              </a:spcAft>
              <a:defRPr/>
            </a:pPr>
            <a:r>
              <a:rPr lang="en-US" sz="4800" b="1" dirty="0">
                <a:effectLst>
                  <a:glow rad="228600">
                    <a:schemeClr val="tx1"/>
                  </a:glow>
                </a:effectLst>
                <a:latin typeface="Arial" charset="0"/>
                <a:ea typeface="+mj-ea"/>
                <a:cs typeface="+mj-cs"/>
              </a:rPr>
              <a:t>Did God answer Job?</a:t>
            </a:r>
          </a:p>
        </p:txBody>
      </p:sp>
      <p:sp>
        <p:nvSpPr>
          <p:cNvPr id="5" name="Title 1"/>
          <p:cNvSpPr txBox="1">
            <a:spLocks/>
          </p:cNvSpPr>
          <p:nvPr/>
        </p:nvSpPr>
        <p:spPr bwMode="auto">
          <a:xfrm>
            <a:off x="4643438" y="2708275"/>
            <a:ext cx="4500562" cy="123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fontAlgn="auto">
              <a:spcAft>
                <a:spcPts val="0"/>
              </a:spcAft>
              <a:defRPr/>
            </a:pPr>
            <a:r>
              <a:rPr lang="en-US" sz="4800" b="1" dirty="0">
                <a:effectLst>
                  <a:glow rad="228600">
                    <a:schemeClr val="tx1"/>
                  </a:glow>
                </a:effectLst>
                <a:latin typeface="Arial" charset="0"/>
                <a:ea typeface="Geneva"/>
                <a:cs typeface="Geneva"/>
              </a:rPr>
              <a:t>How?</a:t>
            </a:r>
          </a:p>
        </p:txBody>
      </p:sp>
      <p:sp>
        <p:nvSpPr>
          <p:cNvPr id="6" name="Title 1"/>
          <p:cNvSpPr txBox="1">
            <a:spLocks/>
          </p:cNvSpPr>
          <p:nvPr/>
        </p:nvSpPr>
        <p:spPr bwMode="auto">
          <a:xfrm>
            <a:off x="141111" y="4331053"/>
            <a:ext cx="8410221" cy="23858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fontAlgn="auto">
              <a:spcAft>
                <a:spcPts val="0"/>
              </a:spcAft>
              <a:defRPr/>
            </a:pPr>
            <a:r>
              <a:rPr lang="en-US" sz="4800" b="1" dirty="0">
                <a:effectLst>
                  <a:glow rad="228600">
                    <a:schemeClr val="tx1"/>
                  </a:glow>
                </a:effectLst>
                <a:latin typeface="Arial" charset="0"/>
                <a:ea typeface="Geneva"/>
                <a:cs typeface="Geneva"/>
              </a:rPr>
              <a:t>God probably will not reveal why you are suffering—so rest in your ignorance.</a:t>
            </a:r>
          </a:p>
        </p:txBody>
      </p:sp>
    </p:spTree>
    <p:extLst>
      <p:ext uri="{BB962C8B-B14F-4D97-AF65-F5344CB8AC3E}">
        <p14:creationId xmlns:p14="http://schemas.microsoft.com/office/powerpoint/2010/main" val="19342628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The Rule of Job's Day</a:t>
            </a:r>
          </a:p>
        </p:txBody>
      </p:sp>
      <p:sp>
        <p:nvSpPr>
          <p:cNvPr id="4" name="Rectangle 2"/>
          <p:cNvSpPr txBox="1">
            <a:spLocks noChangeArrowheads="1"/>
          </p:cNvSpPr>
          <p:nvPr/>
        </p:nvSpPr>
        <p:spPr bwMode="auto">
          <a:xfrm>
            <a:off x="289727" y="404664"/>
            <a:ext cx="3082450" cy="2447850"/>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pc="-100" dirty="0">
                <a:solidFill>
                  <a:srgbClr val="FFFFFF"/>
                </a:solidFill>
                <a:latin typeface="Helvetica Neue Black Condensed"/>
                <a:ea typeface="ＭＳ Ｐゴシック" charset="0"/>
                <a:cs typeface="Helvetica Neue Black Condensed"/>
              </a:rPr>
              <a:t>SIN</a:t>
            </a:r>
          </a:p>
        </p:txBody>
      </p:sp>
      <p:sp>
        <p:nvSpPr>
          <p:cNvPr id="5" name="Rectangle 2"/>
          <p:cNvSpPr txBox="1">
            <a:spLocks noChangeArrowheads="1"/>
          </p:cNvSpPr>
          <p:nvPr/>
        </p:nvSpPr>
        <p:spPr bwMode="auto">
          <a:xfrm>
            <a:off x="5652120" y="404664"/>
            <a:ext cx="3082450" cy="2447850"/>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pc="-100" dirty="0">
                <a:solidFill>
                  <a:srgbClr val="FFFFFF"/>
                </a:solidFill>
                <a:latin typeface="Helvetica Neue Black Condensed"/>
                <a:ea typeface="ＭＳ Ｐゴシック" charset="0"/>
                <a:cs typeface="Helvetica Neue Black Condensed"/>
              </a:rPr>
              <a:t>SUFFERING</a:t>
            </a:r>
          </a:p>
        </p:txBody>
      </p:sp>
      <p:sp>
        <p:nvSpPr>
          <p:cNvPr id="2" name="Notched Right Arrow 1"/>
          <p:cNvSpPr/>
          <p:nvPr/>
        </p:nvSpPr>
        <p:spPr bwMode="auto">
          <a:xfrm>
            <a:off x="2917786" y="1211444"/>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6" name="Rectangle 2"/>
          <p:cNvSpPr txBox="1">
            <a:spLocks noChangeArrowheads="1"/>
          </p:cNvSpPr>
          <p:nvPr/>
        </p:nvSpPr>
        <p:spPr bwMode="auto">
          <a:xfrm>
            <a:off x="289727" y="2780928"/>
            <a:ext cx="3082450" cy="2447850"/>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pc="-100" dirty="0">
                <a:solidFill>
                  <a:srgbClr val="FFFFFF"/>
                </a:solidFill>
                <a:latin typeface="Helvetica Neue Black Condensed"/>
                <a:ea typeface="ＭＳ Ｐゴシック" charset="0"/>
                <a:cs typeface="Helvetica Neue Black Condensed"/>
              </a:rPr>
              <a:t>GODLINESS</a:t>
            </a:r>
          </a:p>
        </p:txBody>
      </p:sp>
      <p:sp>
        <p:nvSpPr>
          <p:cNvPr id="7" name="Rectangle 2"/>
          <p:cNvSpPr txBox="1">
            <a:spLocks noChangeArrowheads="1"/>
          </p:cNvSpPr>
          <p:nvPr/>
        </p:nvSpPr>
        <p:spPr bwMode="auto">
          <a:xfrm>
            <a:off x="5652120" y="2780928"/>
            <a:ext cx="3082450" cy="2447850"/>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pc="-100" dirty="0">
                <a:solidFill>
                  <a:srgbClr val="FFFFFF"/>
                </a:solidFill>
                <a:latin typeface="Helvetica Neue Black Condensed"/>
                <a:ea typeface="ＭＳ Ｐゴシック" charset="0"/>
                <a:cs typeface="Helvetica Neue Black Condensed"/>
              </a:rPr>
              <a:t>BLESSING</a:t>
            </a:r>
          </a:p>
        </p:txBody>
      </p:sp>
      <p:sp>
        <p:nvSpPr>
          <p:cNvPr id="8" name="Notched Right Arrow 7"/>
          <p:cNvSpPr/>
          <p:nvPr/>
        </p:nvSpPr>
        <p:spPr bwMode="auto">
          <a:xfrm>
            <a:off x="2917786" y="3587708"/>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336314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6" grpId="0"/>
      <p:bldP spid="7" grpId="0"/>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is the proper response to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38906866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The Setting</a:t>
            </a:r>
            <a:r>
              <a:rPr lang="en-US" b="1" dirty="0">
                <a:effectLst>
                  <a:glow rad="127000">
                    <a:schemeClr val="tx1"/>
                  </a:glow>
                </a:effectLst>
                <a:latin typeface="Arial" charset="0"/>
                <a:ea typeface="ＭＳ Ｐゴシック" charset="0"/>
                <a:cs typeface="ＭＳ Ｐゴシック" charset="0"/>
              </a:rPr>
              <a:t>: Suffering sometimes comes when we haven’t done anything wrong (Job 1–2).</a:t>
            </a:r>
          </a:p>
        </p:txBody>
      </p:sp>
    </p:spTree>
    <p:extLst>
      <p:ext uri="{BB962C8B-B14F-4D97-AF65-F5344CB8AC3E}">
        <p14:creationId xmlns:p14="http://schemas.microsoft.com/office/powerpoint/2010/main" val="343958737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The Debate</a:t>
            </a:r>
            <a:r>
              <a:rPr lang="en-US" b="1" dirty="0">
                <a:effectLst>
                  <a:glow rad="127000">
                    <a:schemeClr val="tx1"/>
                  </a:glow>
                </a:effectLst>
                <a:latin typeface="Arial" charset="0"/>
                <a:ea typeface="ＭＳ Ｐゴシック" charset="0"/>
                <a:cs typeface="ＭＳ Ｐゴシック" charset="0"/>
              </a:rPr>
              <a:t>: We struggle with righteous suffering until God tells us to rest in his incomprehensibility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(Job 3–41).</a:t>
            </a:r>
          </a:p>
        </p:txBody>
      </p:sp>
    </p:spTree>
    <p:extLst>
      <p:ext uri="{BB962C8B-B14F-4D97-AF65-F5344CB8AC3E}">
        <p14:creationId xmlns:p14="http://schemas.microsoft.com/office/powerpoint/2010/main" val="177741650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p:spPr>
        <p:txBody>
          <a:bodyPr anchor="t"/>
          <a:lstStyle/>
          <a:p>
            <a:pPr marL="901700" indent="-901700" algn="l">
              <a:defRPr/>
            </a:pPr>
            <a:r>
              <a:rPr lang="en-US" b="1" dirty="0">
                <a:effectLst>
                  <a:glow rad="127000">
                    <a:schemeClr val="tx1"/>
                  </a:glow>
                </a:effectLst>
                <a:latin typeface="Arial" charset="0"/>
                <a:ea typeface="ＭＳ Ｐゴシック" charset="0"/>
                <a:cs typeface="ＭＳ Ｐゴシック" charset="0"/>
              </a:rPr>
              <a:t>III. </a:t>
            </a:r>
            <a:r>
              <a:rPr lang="en-US" b="1" dirty="0">
                <a:solidFill>
                  <a:srgbClr val="FFFF00"/>
                </a:solidFill>
                <a:effectLst>
                  <a:glow rad="127000">
                    <a:schemeClr val="tx1"/>
                  </a:glow>
                </a:effectLst>
                <a:latin typeface="Arial" charset="0"/>
                <a:ea typeface="ＭＳ Ｐゴシック" charset="0"/>
                <a:cs typeface="ＭＳ Ｐゴシック" charset="0"/>
              </a:rPr>
              <a:t>The Resolution</a:t>
            </a:r>
            <a:r>
              <a:rPr lang="en-US" b="1" dirty="0">
                <a:effectLst>
                  <a:glow rad="127000">
                    <a:schemeClr val="tx1"/>
                  </a:glow>
                </a:effectLst>
                <a:latin typeface="Arial" charset="0"/>
                <a:ea typeface="ＭＳ Ｐゴシック" charset="0"/>
                <a:cs typeface="ＭＳ Ｐゴシック" charset="0"/>
              </a:rPr>
              <a:t>: Our proper response is to submit to God (Job 42).</a:t>
            </a:r>
          </a:p>
        </p:txBody>
      </p:sp>
    </p:spTree>
    <p:extLst>
      <p:ext uri="{BB962C8B-B14F-4D97-AF65-F5344CB8AC3E}">
        <p14:creationId xmlns:p14="http://schemas.microsoft.com/office/powerpoint/2010/main" val="165700483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lnSpc>
                <a:spcPct val="80000"/>
              </a:lnSpc>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42</a:t>
            </a:r>
          </a:p>
        </p:txBody>
      </p:sp>
    </p:spTree>
    <p:extLst>
      <p:ext uri="{BB962C8B-B14F-4D97-AF65-F5344CB8AC3E}">
        <p14:creationId xmlns:p14="http://schemas.microsoft.com/office/powerpoint/2010/main" val="22660309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1250" name="Picture 4" descr="jo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1" name="Text Box 2"/>
          <p:cNvSpPr txBox="1">
            <a:spLocks noChangeArrowheads="1"/>
          </p:cNvSpPr>
          <p:nvPr/>
        </p:nvSpPr>
        <p:spPr bwMode="auto">
          <a:xfrm>
            <a:off x="8145463" y="-26988"/>
            <a:ext cx="1035050" cy="53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FFFFFF"/>
                </a:solidFill>
                <a:latin typeface="Arial" charset="0"/>
                <a:cs typeface="Arial" charset="0"/>
              </a:rPr>
              <a:t>370</a:t>
            </a:r>
          </a:p>
        </p:txBody>
      </p:sp>
      <p:sp>
        <p:nvSpPr>
          <p:cNvPr id="181252"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sp>
        <p:nvSpPr>
          <p:cNvPr id="40965" name="Text Box 5"/>
          <p:cNvSpPr txBox="1">
            <a:spLocks noChangeArrowheads="1"/>
          </p:cNvSpPr>
          <p:nvPr/>
        </p:nvSpPr>
        <p:spPr bwMode="auto">
          <a:xfrm>
            <a:off x="144463" y="4005263"/>
            <a:ext cx="4572000" cy="2678112"/>
          </a:xfrm>
          <a:prstGeom prst="rect">
            <a:avLst/>
          </a:prstGeom>
          <a:solidFill>
            <a:srgbClr val="800000"/>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0"/>
              </a:spcBef>
              <a:spcAft>
                <a:spcPct val="0"/>
              </a:spcAft>
            </a:pPr>
            <a:r>
              <a:rPr lang="en-US" altLang="zh-CN" sz="2400" b="1" dirty="0">
                <a:solidFill>
                  <a:srgbClr val="FFFFFF"/>
                </a:solidFill>
                <a:ea typeface="宋体" charset="0"/>
                <a:cs typeface="宋体" charset="0"/>
              </a:rPr>
              <a:t>III. Job submits to God for His incomprehensibility and sovereignty, then prays for his friends and has restored possessions, children, and health, thus affirming God</a:t>
            </a:r>
            <a:r>
              <a:rPr lang="uk-UA" altLang="zh-CN" sz="2400" b="1" dirty="0">
                <a:solidFill>
                  <a:srgbClr val="FFFFFF"/>
                </a:solidFill>
                <a:ea typeface="宋体" charset="0"/>
                <a:cs typeface="宋体" charset="0"/>
              </a:rPr>
              <a:t>'</a:t>
            </a:r>
            <a:r>
              <a:rPr lang="en-US" altLang="zh-CN" sz="2400" b="1" dirty="0">
                <a:solidFill>
                  <a:srgbClr val="FFFFFF"/>
                </a:solidFill>
                <a:ea typeface="宋体" charset="0"/>
                <a:cs typeface="宋体" charset="0"/>
              </a:rPr>
              <a:t>s blessing on those who accept His plan (Job 42).</a:t>
            </a:r>
          </a:p>
        </p:txBody>
      </p:sp>
    </p:spTree>
    <p:extLst>
      <p:ext uri="{BB962C8B-B14F-4D97-AF65-F5344CB8AC3E}">
        <p14:creationId xmlns:p14="http://schemas.microsoft.com/office/powerpoint/2010/main" val="576736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 fill="hold"/>
                                        <p:tgtEl>
                                          <p:spTgt spid="40965"/>
                                        </p:tgtEl>
                                        <p:attrNameLst>
                                          <p:attrName>ppt_x</p:attrName>
                                        </p:attrNameLst>
                                      </p:cBhvr>
                                      <p:tavLst>
                                        <p:tav tm="0">
                                          <p:val>
                                            <p:strVal val="#ppt_x"/>
                                          </p:val>
                                        </p:tav>
                                        <p:tav tm="100000">
                                          <p:val>
                                            <p:strVal val="#ppt_x"/>
                                          </p:val>
                                        </p:tav>
                                      </p:tavLst>
                                    </p:anim>
                                    <p:anim calcmode="lin" valueType="num">
                                      <p:cBhvr additive="base">
                                        <p:cTn id="8" dur="500" fill="hold"/>
                                        <p:tgtEl>
                                          <p:spTgt spid="409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8266113" y="190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latin typeface="Arial" charset="0"/>
                <a:cs typeface="Arial" charset="0"/>
              </a:rPr>
              <a:t>370</a:t>
            </a:r>
          </a:p>
        </p:txBody>
      </p:sp>
      <p:sp>
        <p:nvSpPr>
          <p:cNvPr id="182275" name="Rectangle 3"/>
          <p:cNvSpPr>
            <a:spLocks noGrp="1" noChangeArrowheads="1"/>
          </p:cNvSpPr>
          <p:nvPr>
            <p:ph type="title"/>
          </p:nvPr>
        </p:nvSpPr>
        <p:spPr>
          <a:xfrm>
            <a:off x="228600" y="152400"/>
            <a:ext cx="7848600" cy="609600"/>
          </a:xfrm>
          <a:solidFill>
            <a:srgbClr val="800000"/>
          </a:solidFill>
          <a:ln>
            <a:solidFill>
              <a:schemeClr val="tx1"/>
            </a:solidFill>
            <a:miter lim="800000"/>
            <a:headEnd/>
            <a:tailEnd/>
          </a:ln>
        </p:spPr>
        <p:txBody>
          <a:bodyPr/>
          <a:lstStyle/>
          <a:p>
            <a:pPr eaLnBrk="1" hangingPunct="1"/>
            <a:r>
              <a:rPr lang="en-US" altLang="zh-CN" sz="2800" b="1">
                <a:solidFill>
                  <a:srgbClr val="FFFFFF"/>
                </a:solidFill>
                <a:latin typeface="Arial Black" charset="0"/>
                <a:ea typeface="宋体" charset="0"/>
                <a:cs typeface="宋体" charset="0"/>
              </a:rPr>
              <a:t>Contrasts Between Job 1 and Job 42</a:t>
            </a:r>
            <a:endParaRPr lang="en-US" sz="2800" b="1">
              <a:solidFill>
                <a:srgbClr val="FFFFFF"/>
              </a:solidFill>
              <a:latin typeface="Arial Black" charset="0"/>
              <a:ea typeface="宋体" charset="0"/>
              <a:cs typeface="宋体" charset="0"/>
            </a:endParaRPr>
          </a:p>
        </p:txBody>
      </p:sp>
      <p:grpSp>
        <p:nvGrpSpPr>
          <p:cNvPr id="182276" name="Group 6"/>
          <p:cNvGrpSpPr>
            <a:grpSpLocks/>
          </p:cNvGrpSpPr>
          <p:nvPr/>
        </p:nvGrpSpPr>
        <p:grpSpPr bwMode="auto">
          <a:xfrm>
            <a:off x="76200" y="892175"/>
            <a:ext cx="8915400" cy="5737225"/>
            <a:chOff x="0" y="0"/>
            <a:chExt cx="4002" cy="4190"/>
          </a:xfrm>
        </p:grpSpPr>
        <p:grpSp>
          <p:nvGrpSpPr>
            <p:cNvPr id="182277" name="Group 7"/>
            <p:cNvGrpSpPr>
              <a:grpSpLocks/>
            </p:cNvGrpSpPr>
            <p:nvPr/>
          </p:nvGrpSpPr>
          <p:grpSpPr bwMode="auto">
            <a:xfrm>
              <a:off x="0" y="0"/>
              <a:ext cx="806" cy="432"/>
              <a:chOff x="0" y="0"/>
              <a:chExt cx="806" cy="432"/>
            </a:xfrm>
          </p:grpSpPr>
          <p:sp>
            <p:nvSpPr>
              <p:cNvPr id="182335" name="Rectangle 8"/>
              <p:cNvSpPr>
                <a:spLocks noChangeArrowheads="1"/>
              </p:cNvSpPr>
              <p:nvPr/>
            </p:nvSpPr>
            <p:spPr bwMode="auto">
              <a:xfrm>
                <a:off x="0" y="0"/>
                <a:ext cx="806" cy="43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36" name="Rectangle 9"/>
              <p:cNvSpPr>
                <a:spLocks noChangeArrowheads="1"/>
              </p:cNvSpPr>
              <p:nvPr/>
            </p:nvSpPr>
            <p:spPr bwMode="auto">
              <a:xfrm>
                <a:off x="43" y="0"/>
                <a:ext cx="720" cy="43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 </a:t>
                </a:r>
              </a:p>
              <a:p>
                <a:pPr defTabSz="914400" eaLnBrk="0" fontAlgn="base" hangingPunct="0">
                  <a:spcBef>
                    <a:spcPct val="0"/>
                  </a:spcBef>
                  <a:spcAft>
                    <a:spcPct val="0"/>
                  </a:spcAft>
                  <a:tabLst>
                    <a:tab pos="685800" algn="l"/>
                  </a:tabLst>
                </a:pPr>
                <a:endParaRPr lang="en-US" altLang="zh-CN" sz="2400" b="1">
                  <a:solidFill>
                    <a:srgbClr val="000000"/>
                  </a:solidFill>
                  <a:latin typeface="Arial Narrow" charset="0"/>
                  <a:ea typeface="宋体" charset="0"/>
                  <a:cs typeface="宋体" charset="0"/>
                </a:endParaRPr>
              </a:p>
            </p:txBody>
          </p:sp>
        </p:grpSp>
        <p:grpSp>
          <p:nvGrpSpPr>
            <p:cNvPr id="182278" name="Group 10"/>
            <p:cNvGrpSpPr>
              <a:grpSpLocks/>
            </p:cNvGrpSpPr>
            <p:nvPr/>
          </p:nvGrpSpPr>
          <p:grpSpPr bwMode="auto">
            <a:xfrm>
              <a:off x="806" y="0"/>
              <a:ext cx="1490" cy="432"/>
              <a:chOff x="806" y="0"/>
              <a:chExt cx="1490" cy="432"/>
            </a:xfrm>
          </p:grpSpPr>
          <p:sp>
            <p:nvSpPr>
              <p:cNvPr id="182333" name="Rectangle 11"/>
              <p:cNvSpPr>
                <a:spLocks noChangeArrowheads="1"/>
              </p:cNvSpPr>
              <p:nvPr/>
            </p:nvSpPr>
            <p:spPr bwMode="auto">
              <a:xfrm>
                <a:off x="806" y="0"/>
                <a:ext cx="1490" cy="43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34" name="Rectangle 12"/>
              <p:cNvSpPr>
                <a:spLocks noChangeArrowheads="1"/>
              </p:cNvSpPr>
              <p:nvPr/>
            </p:nvSpPr>
            <p:spPr bwMode="auto">
              <a:xfrm>
                <a:off x="849" y="0"/>
                <a:ext cx="1404" cy="43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800" b="1">
                    <a:solidFill>
                      <a:srgbClr val="FFFFFF"/>
                    </a:solidFill>
                    <a:latin typeface="Arial Black" charset="0"/>
                    <a:ea typeface="宋体" charset="0"/>
                    <a:cs typeface="宋体" charset="0"/>
                  </a:rPr>
                  <a:t>Job 1</a:t>
                </a:r>
                <a:endParaRPr lang="en-US" altLang="zh-CN" sz="2800" b="1">
                  <a:solidFill>
                    <a:srgbClr val="000000"/>
                  </a:solidFill>
                  <a:latin typeface="Arial Black" charset="0"/>
                  <a:ea typeface="宋体" charset="0"/>
                  <a:cs typeface="宋体" charset="0"/>
                </a:endParaRPr>
              </a:p>
            </p:txBody>
          </p:sp>
        </p:grpSp>
        <p:grpSp>
          <p:nvGrpSpPr>
            <p:cNvPr id="182279" name="Group 13"/>
            <p:cNvGrpSpPr>
              <a:grpSpLocks/>
            </p:cNvGrpSpPr>
            <p:nvPr/>
          </p:nvGrpSpPr>
          <p:grpSpPr bwMode="auto">
            <a:xfrm>
              <a:off x="2296" y="0"/>
              <a:ext cx="1706" cy="432"/>
              <a:chOff x="2296" y="0"/>
              <a:chExt cx="1706" cy="432"/>
            </a:xfrm>
          </p:grpSpPr>
          <p:sp>
            <p:nvSpPr>
              <p:cNvPr id="182331" name="Rectangle 14"/>
              <p:cNvSpPr>
                <a:spLocks noChangeArrowheads="1"/>
              </p:cNvSpPr>
              <p:nvPr/>
            </p:nvSpPr>
            <p:spPr bwMode="auto">
              <a:xfrm>
                <a:off x="2296" y="0"/>
                <a:ext cx="1706" cy="43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32" name="Rectangle 15"/>
              <p:cNvSpPr>
                <a:spLocks noChangeArrowheads="1"/>
              </p:cNvSpPr>
              <p:nvPr/>
            </p:nvSpPr>
            <p:spPr bwMode="auto">
              <a:xfrm>
                <a:off x="2339" y="0"/>
                <a:ext cx="1620" cy="43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800" b="1">
                    <a:solidFill>
                      <a:srgbClr val="FFFFFF"/>
                    </a:solidFill>
                    <a:latin typeface="Arial Black" charset="0"/>
                    <a:ea typeface="宋体" charset="0"/>
                    <a:cs typeface="宋体" charset="0"/>
                  </a:rPr>
                  <a:t>Job 42</a:t>
                </a:r>
                <a:endParaRPr lang="en-US" altLang="zh-CN" sz="2800" b="1">
                  <a:solidFill>
                    <a:srgbClr val="000000"/>
                  </a:solidFill>
                  <a:latin typeface="Arial Black" charset="0"/>
                  <a:ea typeface="宋体" charset="0"/>
                  <a:cs typeface="宋体" charset="0"/>
                </a:endParaRPr>
              </a:p>
            </p:txBody>
          </p:sp>
        </p:grpSp>
        <p:grpSp>
          <p:nvGrpSpPr>
            <p:cNvPr id="182280" name="Group 16"/>
            <p:cNvGrpSpPr>
              <a:grpSpLocks/>
            </p:cNvGrpSpPr>
            <p:nvPr/>
          </p:nvGrpSpPr>
          <p:grpSpPr bwMode="auto">
            <a:xfrm>
              <a:off x="0" y="432"/>
              <a:ext cx="806" cy="500"/>
              <a:chOff x="0" y="432"/>
              <a:chExt cx="806" cy="500"/>
            </a:xfrm>
          </p:grpSpPr>
          <p:sp>
            <p:nvSpPr>
              <p:cNvPr id="182329" name="Rectangle 17"/>
              <p:cNvSpPr>
                <a:spLocks noChangeArrowheads="1"/>
              </p:cNvSpPr>
              <p:nvPr/>
            </p:nvSpPr>
            <p:spPr bwMode="auto">
              <a:xfrm>
                <a:off x="0" y="432"/>
                <a:ext cx="806" cy="500"/>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30" name="Rectangle 18"/>
              <p:cNvSpPr>
                <a:spLocks noChangeArrowheads="1"/>
              </p:cNvSpPr>
              <p:nvPr/>
            </p:nvSpPr>
            <p:spPr bwMode="auto">
              <a:xfrm>
                <a:off x="43" y="432"/>
                <a:ext cx="720" cy="500"/>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en-US" altLang="zh-CN" sz="2400" b="1" i="1">
                    <a:solidFill>
                      <a:srgbClr val="000000"/>
                    </a:solidFill>
                    <a:latin typeface="Arial Narrow" charset="0"/>
                    <a:ea typeface="宋体" charset="0"/>
                    <a:cs typeface="宋体" charset="0"/>
                  </a:rPr>
                  <a:t>Description</a:t>
                </a:r>
                <a:endParaRPr lang="en-US" altLang="zh-CN" sz="2400" b="1">
                  <a:solidFill>
                    <a:srgbClr val="000000"/>
                  </a:solidFill>
                  <a:latin typeface="Arial Narrow" charset="0"/>
                  <a:ea typeface="宋体" charset="0"/>
                  <a:cs typeface="宋体" charset="0"/>
                </a:endParaRPr>
              </a:p>
            </p:txBody>
          </p:sp>
        </p:grpSp>
        <p:sp>
          <p:nvSpPr>
            <p:cNvPr id="182281" name="Rectangle 19"/>
            <p:cNvSpPr>
              <a:spLocks noChangeArrowheads="1"/>
            </p:cNvSpPr>
            <p:nvPr/>
          </p:nvSpPr>
          <p:spPr bwMode="auto">
            <a:xfrm>
              <a:off x="849" y="432"/>
              <a:ext cx="1404"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200" b="1">
                  <a:solidFill>
                    <a:srgbClr val="000000"/>
                  </a:solidFill>
                  <a:latin typeface="Arial Narrow" charset="0"/>
                  <a:ea typeface="宋体" charset="0"/>
                  <a:cs typeface="宋体" charset="0"/>
                </a:rPr>
                <a:t>Blameless &amp; upright, feared God &amp; shunned evil</a:t>
              </a:r>
            </a:p>
          </p:txBody>
        </p:sp>
        <p:sp>
          <p:nvSpPr>
            <p:cNvPr id="182282" name="Rectangle 20"/>
            <p:cNvSpPr>
              <a:spLocks noChangeArrowheads="1"/>
            </p:cNvSpPr>
            <p:nvPr/>
          </p:nvSpPr>
          <p:spPr bwMode="auto">
            <a:xfrm>
              <a:off x="2253" y="432"/>
              <a:ext cx="1620"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200" b="1">
                  <a:solidFill>
                    <a:srgbClr val="000000"/>
                  </a:solidFill>
                  <a:latin typeface="Arial Narrow" charset="0"/>
                  <a:ea typeface="宋体" charset="0"/>
                  <a:cs typeface="宋体" charset="0"/>
                </a:rPr>
                <a:t>Blameless yet repentant, feared God &amp; prayed for friends</a:t>
              </a:r>
            </a:p>
          </p:txBody>
        </p:sp>
        <p:grpSp>
          <p:nvGrpSpPr>
            <p:cNvPr id="182283" name="Group 21"/>
            <p:cNvGrpSpPr>
              <a:grpSpLocks/>
            </p:cNvGrpSpPr>
            <p:nvPr/>
          </p:nvGrpSpPr>
          <p:grpSpPr bwMode="auto">
            <a:xfrm>
              <a:off x="0" y="932"/>
              <a:ext cx="806" cy="394"/>
              <a:chOff x="0" y="932"/>
              <a:chExt cx="806" cy="394"/>
            </a:xfrm>
          </p:grpSpPr>
          <p:sp>
            <p:nvSpPr>
              <p:cNvPr id="182327" name="Rectangle 22"/>
              <p:cNvSpPr>
                <a:spLocks noChangeArrowheads="1"/>
              </p:cNvSpPr>
              <p:nvPr/>
            </p:nvSpPr>
            <p:spPr bwMode="auto">
              <a:xfrm>
                <a:off x="0" y="932"/>
                <a:ext cx="806"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28" name="Rectangle 23"/>
              <p:cNvSpPr>
                <a:spLocks noChangeArrowheads="1"/>
              </p:cNvSpPr>
              <p:nvPr/>
            </p:nvSpPr>
            <p:spPr bwMode="auto">
              <a:xfrm>
                <a:off x="43" y="932"/>
                <a:ext cx="720"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en-US" altLang="zh-CN" sz="2400" b="1" i="1">
                    <a:solidFill>
                      <a:srgbClr val="000000"/>
                    </a:solidFill>
                    <a:latin typeface="Arial Narrow" charset="0"/>
                    <a:ea typeface="宋体" charset="0"/>
                    <a:cs typeface="宋体" charset="0"/>
                  </a:rPr>
                  <a:t>Sons</a:t>
                </a:r>
                <a:endParaRPr lang="en-US" altLang="zh-CN" sz="2400" b="1">
                  <a:solidFill>
                    <a:srgbClr val="000000"/>
                  </a:solidFill>
                  <a:latin typeface="Arial Narrow" charset="0"/>
                  <a:ea typeface="宋体" charset="0"/>
                  <a:cs typeface="宋体" charset="0"/>
                </a:endParaRPr>
              </a:p>
            </p:txBody>
          </p:sp>
        </p:grpSp>
        <p:sp>
          <p:nvSpPr>
            <p:cNvPr id="182284" name="Rectangle 24"/>
            <p:cNvSpPr>
              <a:spLocks noChangeArrowheads="1"/>
            </p:cNvSpPr>
            <p:nvPr/>
          </p:nvSpPr>
          <p:spPr bwMode="auto">
            <a:xfrm>
              <a:off x="849" y="932"/>
              <a:ext cx="1404"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7</a:t>
              </a:r>
            </a:p>
          </p:txBody>
        </p:sp>
        <p:sp>
          <p:nvSpPr>
            <p:cNvPr id="182285" name="Rectangle 25"/>
            <p:cNvSpPr>
              <a:spLocks noChangeArrowheads="1"/>
            </p:cNvSpPr>
            <p:nvPr/>
          </p:nvSpPr>
          <p:spPr bwMode="auto">
            <a:xfrm>
              <a:off x="2253" y="932"/>
              <a:ext cx="162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7</a:t>
              </a:r>
            </a:p>
          </p:txBody>
        </p:sp>
        <p:grpSp>
          <p:nvGrpSpPr>
            <p:cNvPr id="182286" name="Group 26"/>
            <p:cNvGrpSpPr>
              <a:grpSpLocks/>
            </p:cNvGrpSpPr>
            <p:nvPr/>
          </p:nvGrpSpPr>
          <p:grpSpPr bwMode="auto">
            <a:xfrm>
              <a:off x="0" y="1326"/>
              <a:ext cx="806" cy="500"/>
              <a:chOff x="0" y="1326"/>
              <a:chExt cx="806" cy="500"/>
            </a:xfrm>
          </p:grpSpPr>
          <p:sp>
            <p:nvSpPr>
              <p:cNvPr id="182325" name="Rectangle 27"/>
              <p:cNvSpPr>
                <a:spLocks noChangeArrowheads="1"/>
              </p:cNvSpPr>
              <p:nvPr/>
            </p:nvSpPr>
            <p:spPr bwMode="auto">
              <a:xfrm>
                <a:off x="0" y="1326"/>
                <a:ext cx="806" cy="500"/>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26" name="Rectangle 28"/>
              <p:cNvSpPr>
                <a:spLocks noChangeArrowheads="1"/>
              </p:cNvSpPr>
              <p:nvPr/>
            </p:nvSpPr>
            <p:spPr bwMode="auto">
              <a:xfrm>
                <a:off x="43" y="1326"/>
                <a:ext cx="720" cy="500"/>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en-US" altLang="zh-CN" sz="2400" b="1" i="1">
                    <a:solidFill>
                      <a:srgbClr val="000000"/>
                    </a:solidFill>
                    <a:latin typeface="Arial Narrow" charset="0"/>
                    <a:ea typeface="宋体" charset="0"/>
                    <a:cs typeface="宋体" charset="0"/>
                  </a:rPr>
                  <a:t>Daughters</a:t>
                </a:r>
                <a:endParaRPr lang="en-US" altLang="zh-CN" sz="2400" b="1">
                  <a:solidFill>
                    <a:srgbClr val="000000"/>
                  </a:solidFill>
                  <a:latin typeface="Arial Narrow" charset="0"/>
                  <a:ea typeface="宋体" charset="0"/>
                  <a:cs typeface="宋体" charset="0"/>
                </a:endParaRPr>
              </a:p>
            </p:txBody>
          </p:sp>
        </p:grpSp>
        <p:sp>
          <p:nvSpPr>
            <p:cNvPr id="182287" name="Rectangle 29"/>
            <p:cNvSpPr>
              <a:spLocks noChangeArrowheads="1"/>
            </p:cNvSpPr>
            <p:nvPr/>
          </p:nvSpPr>
          <p:spPr bwMode="auto">
            <a:xfrm>
              <a:off x="849" y="1326"/>
              <a:ext cx="1404"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3 (ate with brothers at feasts)</a:t>
              </a:r>
            </a:p>
          </p:txBody>
        </p:sp>
        <p:sp>
          <p:nvSpPr>
            <p:cNvPr id="182288" name="Rectangle 30"/>
            <p:cNvSpPr>
              <a:spLocks noChangeArrowheads="1"/>
            </p:cNvSpPr>
            <p:nvPr/>
          </p:nvSpPr>
          <p:spPr bwMode="auto">
            <a:xfrm>
              <a:off x="2253" y="1326"/>
              <a:ext cx="1620"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3 (more beautiful, got inheritance)</a:t>
              </a:r>
            </a:p>
          </p:txBody>
        </p:sp>
        <p:grpSp>
          <p:nvGrpSpPr>
            <p:cNvPr id="182289" name="Group 31"/>
            <p:cNvGrpSpPr>
              <a:grpSpLocks/>
            </p:cNvGrpSpPr>
            <p:nvPr/>
          </p:nvGrpSpPr>
          <p:grpSpPr bwMode="auto">
            <a:xfrm>
              <a:off x="0" y="1826"/>
              <a:ext cx="806" cy="394"/>
              <a:chOff x="0" y="1826"/>
              <a:chExt cx="806" cy="394"/>
            </a:xfrm>
          </p:grpSpPr>
          <p:sp>
            <p:nvSpPr>
              <p:cNvPr id="182323" name="Rectangle 32"/>
              <p:cNvSpPr>
                <a:spLocks noChangeArrowheads="1"/>
              </p:cNvSpPr>
              <p:nvPr/>
            </p:nvSpPr>
            <p:spPr bwMode="auto">
              <a:xfrm>
                <a:off x="0" y="1826"/>
                <a:ext cx="806"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24" name="Rectangle 33"/>
              <p:cNvSpPr>
                <a:spLocks noChangeArrowheads="1"/>
              </p:cNvSpPr>
              <p:nvPr/>
            </p:nvSpPr>
            <p:spPr bwMode="auto">
              <a:xfrm>
                <a:off x="43" y="1826"/>
                <a:ext cx="720"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en-US" altLang="zh-CN" sz="2400" b="1" i="1">
                    <a:solidFill>
                      <a:srgbClr val="000000"/>
                    </a:solidFill>
                    <a:latin typeface="Arial Narrow" charset="0"/>
                    <a:ea typeface="宋体" charset="0"/>
                    <a:cs typeface="宋体" charset="0"/>
                  </a:rPr>
                  <a:t>Sheep</a:t>
                </a:r>
                <a:endParaRPr lang="en-US" altLang="zh-CN" sz="2400" b="1">
                  <a:solidFill>
                    <a:srgbClr val="000000"/>
                  </a:solidFill>
                  <a:latin typeface="Arial Narrow" charset="0"/>
                  <a:ea typeface="宋体" charset="0"/>
                  <a:cs typeface="宋体" charset="0"/>
                </a:endParaRPr>
              </a:p>
            </p:txBody>
          </p:sp>
        </p:grpSp>
        <p:sp>
          <p:nvSpPr>
            <p:cNvPr id="182290" name="Rectangle 34"/>
            <p:cNvSpPr>
              <a:spLocks noChangeArrowheads="1"/>
            </p:cNvSpPr>
            <p:nvPr/>
          </p:nvSpPr>
          <p:spPr bwMode="auto">
            <a:xfrm>
              <a:off x="849" y="1826"/>
              <a:ext cx="1404"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7,000</a:t>
              </a:r>
            </a:p>
          </p:txBody>
        </p:sp>
        <p:sp>
          <p:nvSpPr>
            <p:cNvPr id="182291" name="Rectangle 35"/>
            <p:cNvSpPr>
              <a:spLocks noChangeArrowheads="1"/>
            </p:cNvSpPr>
            <p:nvPr/>
          </p:nvSpPr>
          <p:spPr bwMode="auto">
            <a:xfrm>
              <a:off x="2253" y="1826"/>
              <a:ext cx="162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14,000</a:t>
              </a:r>
            </a:p>
          </p:txBody>
        </p:sp>
        <p:grpSp>
          <p:nvGrpSpPr>
            <p:cNvPr id="182292" name="Group 36"/>
            <p:cNvGrpSpPr>
              <a:grpSpLocks/>
            </p:cNvGrpSpPr>
            <p:nvPr/>
          </p:nvGrpSpPr>
          <p:grpSpPr bwMode="auto">
            <a:xfrm>
              <a:off x="0" y="2220"/>
              <a:ext cx="806" cy="394"/>
              <a:chOff x="0" y="2220"/>
              <a:chExt cx="806" cy="394"/>
            </a:xfrm>
          </p:grpSpPr>
          <p:sp>
            <p:nvSpPr>
              <p:cNvPr id="182321" name="Rectangle 37"/>
              <p:cNvSpPr>
                <a:spLocks noChangeArrowheads="1"/>
              </p:cNvSpPr>
              <p:nvPr/>
            </p:nvSpPr>
            <p:spPr bwMode="auto">
              <a:xfrm>
                <a:off x="0" y="2220"/>
                <a:ext cx="806"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22" name="Rectangle 38"/>
              <p:cNvSpPr>
                <a:spLocks noChangeArrowheads="1"/>
              </p:cNvSpPr>
              <p:nvPr/>
            </p:nvSpPr>
            <p:spPr bwMode="auto">
              <a:xfrm>
                <a:off x="43" y="2220"/>
                <a:ext cx="720"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en-US" altLang="zh-CN" sz="2400" b="1" i="1">
                    <a:solidFill>
                      <a:srgbClr val="000000"/>
                    </a:solidFill>
                    <a:latin typeface="Arial Narrow" charset="0"/>
                    <a:ea typeface="宋体" charset="0"/>
                    <a:cs typeface="宋体" charset="0"/>
                  </a:rPr>
                  <a:t>Camels</a:t>
                </a:r>
                <a:endParaRPr lang="en-US" altLang="zh-CN" sz="2400" b="1">
                  <a:solidFill>
                    <a:srgbClr val="000000"/>
                  </a:solidFill>
                  <a:latin typeface="Arial Narrow" charset="0"/>
                  <a:ea typeface="宋体" charset="0"/>
                  <a:cs typeface="宋体" charset="0"/>
                </a:endParaRPr>
              </a:p>
            </p:txBody>
          </p:sp>
        </p:grpSp>
        <p:sp>
          <p:nvSpPr>
            <p:cNvPr id="182293" name="Rectangle 39"/>
            <p:cNvSpPr>
              <a:spLocks noChangeArrowheads="1"/>
            </p:cNvSpPr>
            <p:nvPr/>
          </p:nvSpPr>
          <p:spPr bwMode="auto">
            <a:xfrm>
              <a:off x="849" y="2220"/>
              <a:ext cx="1404"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3,000</a:t>
              </a:r>
            </a:p>
          </p:txBody>
        </p:sp>
        <p:sp>
          <p:nvSpPr>
            <p:cNvPr id="182294" name="Rectangle 40"/>
            <p:cNvSpPr>
              <a:spLocks noChangeArrowheads="1"/>
            </p:cNvSpPr>
            <p:nvPr/>
          </p:nvSpPr>
          <p:spPr bwMode="auto">
            <a:xfrm>
              <a:off x="2253" y="2220"/>
              <a:ext cx="162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6,000</a:t>
              </a:r>
            </a:p>
          </p:txBody>
        </p:sp>
        <p:grpSp>
          <p:nvGrpSpPr>
            <p:cNvPr id="182295" name="Group 41"/>
            <p:cNvGrpSpPr>
              <a:grpSpLocks/>
            </p:cNvGrpSpPr>
            <p:nvPr/>
          </p:nvGrpSpPr>
          <p:grpSpPr bwMode="auto">
            <a:xfrm>
              <a:off x="0" y="2614"/>
              <a:ext cx="806" cy="394"/>
              <a:chOff x="0" y="2614"/>
              <a:chExt cx="806" cy="394"/>
            </a:xfrm>
          </p:grpSpPr>
          <p:sp>
            <p:nvSpPr>
              <p:cNvPr id="182319" name="Rectangle 42"/>
              <p:cNvSpPr>
                <a:spLocks noChangeArrowheads="1"/>
              </p:cNvSpPr>
              <p:nvPr/>
            </p:nvSpPr>
            <p:spPr bwMode="auto">
              <a:xfrm>
                <a:off x="0" y="2614"/>
                <a:ext cx="806"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20" name="Rectangle 43"/>
              <p:cNvSpPr>
                <a:spLocks noChangeArrowheads="1"/>
              </p:cNvSpPr>
              <p:nvPr/>
            </p:nvSpPr>
            <p:spPr bwMode="auto">
              <a:xfrm>
                <a:off x="43" y="2614"/>
                <a:ext cx="720"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en-US" altLang="zh-CN" sz="2400" b="1" i="1">
                    <a:solidFill>
                      <a:srgbClr val="000000"/>
                    </a:solidFill>
                    <a:latin typeface="Arial Narrow" charset="0"/>
                    <a:ea typeface="宋体" charset="0"/>
                    <a:cs typeface="宋体" charset="0"/>
                  </a:rPr>
                  <a:t>Yoke of Oxen</a:t>
                </a:r>
                <a:endParaRPr lang="en-US" altLang="zh-CN" sz="2400" b="1">
                  <a:solidFill>
                    <a:srgbClr val="000000"/>
                  </a:solidFill>
                  <a:latin typeface="Arial Narrow" charset="0"/>
                  <a:ea typeface="宋体" charset="0"/>
                  <a:cs typeface="宋体" charset="0"/>
                </a:endParaRPr>
              </a:p>
            </p:txBody>
          </p:sp>
        </p:grpSp>
        <p:sp>
          <p:nvSpPr>
            <p:cNvPr id="182296" name="Rectangle 44"/>
            <p:cNvSpPr>
              <a:spLocks noChangeArrowheads="1"/>
            </p:cNvSpPr>
            <p:nvPr/>
          </p:nvSpPr>
          <p:spPr bwMode="auto">
            <a:xfrm>
              <a:off x="849" y="2614"/>
              <a:ext cx="1404"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500</a:t>
              </a:r>
            </a:p>
          </p:txBody>
        </p:sp>
        <p:sp>
          <p:nvSpPr>
            <p:cNvPr id="182297" name="Rectangle 45"/>
            <p:cNvSpPr>
              <a:spLocks noChangeArrowheads="1"/>
            </p:cNvSpPr>
            <p:nvPr/>
          </p:nvSpPr>
          <p:spPr bwMode="auto">
            <a:xfrm>
              <a:off x="2253" y="2614"/>
              <a:ext cx="162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1,000</a:t>
              </a:r>
            </a:p>
          </p:txBody>
        </p:sp>
        <p:grpSp>
          <p:nvGrpSpPr>
            <p:cNvPr id="182298" name="Group 46"/>
            <p:cNvGrpSpPr>
              <a:grpSpLocks/>
            </p:cNvGrpSpPr>
            <p:nvPr/>
          </p:nvGrpSpPr>
          <p:grpSpPr bwMode="auto">
            <a:xfrm>
              <a:off x="0" y="3008"/>
              <a:ext cx="806" cy="394"/>
              <a:chOff x="0" y="3008"/>
              <a:chExt cx="806" cy="394"/>
            </a:xfrm>
          </p:grpSpPr>
          <p:sp>
            <p:nvSpPr>
              <p:cNvPr id="182317" name="Rectangle 47"/>
              <p:cNvSpPr>
                <a:spLocks noChangeArrowheads="1"/>
              </p:cNvSpPr>
              <p:nvPr/>
            </p:nvSpPr>
            <p:spPr bwMode="auto">
              <a:xfrm>
                <a:off x="0" y="3008"/>
                <a:ext cx="806"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18" name="Rectangle 48"/>
              <p:cNvSpPr>
                <a:spLocks noChangeArrowheads="1"/>
              </p:cNvSpPr>
              <p:nvPr/>
            </p:nvSpPr>
            <p:spPr bwMode="auto">
              <a:xfrm>
                <a:off x="43" y="3008"/>
                <a:ext cx="720"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en-US" altLang="zh-CN" sz="2400" b="1" i="1">
                    <a:solidFill>
                      <a:srgbClr val="000000"/>
                    </a:solidFill>
                    <a:latin typeface="Arial Narrow" charset="0"/>
                    <a:ea typeface="宋体" charset="0"/>
                    <a:cs typeface="宋体" charset="0"/>
                  </a:rPr>
                  <a:t>Donkeys</a:t>
                </a:r>
                <a:endParaRPr lang="en-US" altLang="zh-CN" sz="2400" b="1">
                  <a:solidFill>
                    <a:srgbClr val="000000"/>
                  </a:solidFill>
                  <a:latin typeface="Arial Narrow" charset="0"/>
                  <a:ea typeface="宋体" charset="0"/>
                  <a:cs typeface="宋体" charset="0"/>
                </a:endParaRPr>
              </a:p>
            </p:txBody>
          </p:sp>
        </p:grpSp>
        <p:sp>
          <p:nvSpPr>
            <p:cNvPr id="182299" name="Rectangle 49"/>
            <p:cNvSpPr>
              <a:spLocks noChangeArrowheads="1"/>
            </p:cNvSpPr>
            <p:nvPr/>
          </p:nvSpPr>
          <p:spPr bwMode="auto">
            <a:xfrm>
              <a:off x="849" y="3008"/>
              <a:ext cx="1404"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500</a:t>
              </a:r>
            </a:p>
          </p:txBody>
        </p:sp>
        <p:sp>
          <p:nvSpPr>
            <p:cNvPr id="182300" name="Rectangle 50"/>
            <p:cNvSpPr>
              <a:spLocks noChangeArrowheads="1"/>
            </p:cNvSpPr>
            <p:nvPr/>
          </p:nvSpPr>
          <p:spPr bwMode="auto">
            <a:xfrm>
              <a:off x="2253" y="3008"/>
              <a:ext cx="162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1,000</a:t>
              </a:r>
            </a:p>
          </p:txBody>
        </p:sp>
        <p:grpSp>
          <p:nvGrpSpPr>
            <p:cNvPr id="182301" name="Group 51"/>
            <p:cNvGrpSpPr>
              <a:grpSpLocks/>
            </p:cNvGrpSpPr>
            <p:nvPr/>
          </p:nvGrpSpPr>
          <p:grpSpPr bwMode="auto">
            <a:xfrm>
              <a:off x="0" y="3402"/>
              <a:ext cx="806" cy="394"/>
              <a:chOff x="0" y="3402"/>
              <a:chExt cx="806" cy="394"/>
            </a:xfrm>
          </p:grpSpPr>
          <p:sp>
            <p:nvSpPr>
              <p:cNvPr id="182315" name="Rectangle 52"/>
              <p:cNvSpPr>
                <a:spLocks noChangeArrowheads="1"/>
              </p:cNvSpPr>
              <p:nvPr/>
            </p:nvSpPr>
            <p:spPr bwMode="auto">
              <a:xfrm>
                <a:off x="0" y="3402"/>
                <a:ext cx="806"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16" name="Rectangle 53"/>
              <p:cNvSpPr>
                <a:spLocks noChangeArrowheads="1"/>
              </p:cNvSpPr>
              <p:nvPr/>
            </p:nvSpPr>
            <p:spPr bwMode="auto">
              <a:xfrm>
                <a:off x="43" y="3402"/>
                <a:ext cx="720"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en-US" altLang="zh-CN" sz="2400" b="1" i="1">
                    <a:solidFill>
                      <a:srgbClr val="000000"/>
                    </a:solidFill>
                    <a:latin typeface="Arial Narrow" charset="0"/>
                    <a:ea typeface="宋体" charset="0"/>
                    <a:cs typeface="宋体" charset="0"/>
                  </a:rPr>
                  <a:t>Servants</a:t>
                </a:r>
                <a:endParaRPr lang="en-US" altLang="zh-CN" sz="2400" b="1">
                  <a:solidFill>
                    <a:srgbClr val="000000"/>
                  </a:solidFill>
                  <a:latin typeface="Arial Narrow" charset="0"/>
                  <a:ea typeface="宋体" charset="0"/>
                  <a:cs typeface="宋体" charset="0"/>
                </a:endParaRPr>
              </a:p>
            </p:txBody>
          </p:sp>
        </p:grpSp>
        <p:sp>
          <p:nvSpPr>
            <p:cNvPr id="182302" name="Rectangle 54"/>
            <p:cNvSpPr>
              <a:spLocks noChangeArrowheads="1"/>
            </p:cNvSpPr>
            <p:nvPr/>
          </p:nvSpPr>
          <p:spPr bwMode="auto">
            <a:xfrm>
              <a:off x="849" y="3402"/>
              <a:ext cx="1404"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ru-RU" altLang="zh-CN" sz="2400" b="1" dirty="0">
                  <a:solidFill>
                    <a:srgbClr val="000000"/>
                  </a:solidFill>
                  <a:latin typeface="Arial Narrow" charset="0"/>
                  <a:ea typeface="宋体" charset="0"/>
                  <a:cs typeface="宋体" charset="0"/>
                </a:rPr>
                <a:t>"</a:t>
              </a:r>
              <a:r>
                <a:rPr lang="en-US" altLang="zh-CN" sz="2400" b="1" dirty="0">
                  <a:solidFill>
                    <a:srgbClr val="000000"/>
                  </a:solidFill>
                  <a:latin typeface="Arial Narrow" charset="0"/>
                  <a:ea typeface="宋体" charset="0"/>
                  <a:cs typeface="宋体" charset="0"/>
                </a:rPr>
                <a:t>Large number</a:t>
              </a:r>
              <a:r>
                <a:rPr lang="ru-RU" altLang="zh-CN" sz="2400" b="1" dirty="0">
                  <a:solidFill>
                    <a:srgbClr val="000000"/>
                  </a:solidFill>
                  <a:latin typeface="Arial Narrow" charset="0"/>
                  <a:ea typeface="宋体" charset="0"/>
                  <a:cs typeface="宋体" charset="0"/>
                </a:rPr>
                <a:t>"</a:t>
              </a:r>
              <a:endParaRPr lang="en-US" altLang="zh-CN" sz="2400" b="1" dirty="0">
                <a:solidFill>
                  <a:srgbClr val="000000"/>
                </a:solidFill>
                <a:latin typeface="Arial Narrow" charset="0"/>
                <a:ea typeface="宋体" charset="0"/>
                <a:cs typeface="宋体" charset="0"/>
              </a:endParaRPr>
            </a:p>
          </p:txBody>
        </p:sp>
        <p:sp>
          <p:nvSpPr>
            <p:cNvPr id="182303" name="Rectangle 55"/>
            <p:cNvSpPr>
              <a:spLocks noChangeArrowheads="1"/>
            </p:cNvSpPr>
            <p:nvPr/>
          </p:nvSpPr>
          <p:spPr bwMode="auto">
            <a:xfrm>
              <a:off x="2253" y="3402"/>
              <a:ext cx="162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Assumed large</a:t>
              </a:r>
            </a:p>
          </p:txBody>
        </p:sp>
        <p:grpSp>
          <p:nvGrpSpPr>
            <p:cNvPr id="182304" name="Group 56"/>
            <p:cNvGrpSpPr>
              <a:grpSpLocks/>
            </p:cNvGrpSpPr>
            <p:nvPr/>
          </p:nvGrpSpPr>
          <p:grpSpPr bwMode="auto">
            <a:xfrm>
              <a:off x="0" y="3796"/>
              <a:ext cx="806" cy="394"/>
              <a:chOff x="0" y="3796"/>
              <a:chExt cx="806" cy="394"/>
            </a:xfrm>
          </p:grpSpPr>
          <p:sp>
            <p:nvSpPr>
              <p:cNvPr id="182311" name="Rectangle 57"/>
              <p:cNvSpPr>
                <a:spLocks noChangeArrowheads="1"/>
              </p:cNvSpPr>
              <p:nvPr/>
            </p:nvSpPr>
            <p:spPr bwMode="auto">
              <a:xfrm>
                <a:off x="0" y="3796"/>
                <a:ext cx="806"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nvGrpSpPr>
              <p:cNvPr id="182312" name="Group 58"/>
              <p:cNvGrpSpPr>
                <a:grpSpLocks/>
              </p:cNvGrpSpPr>
              <p:nvPr/>
            </p:nvGrpSpPr>
            <p:grpSpPr bwMode="auto">
              <a:xfrm>
                <a:off x="0" y="3796"/>
                <a:ext cx="806" cy="394"/>
                <a:chOff x="0" y="3796"/>
                <a:chExt cx="806" cy="394"/>
              </a:xfrm>
            </p:grpSpPr>
            <p:sp>
              <p:nvSpPr>
                <p:cNvPr id="182313" name="Rectangle 59"/>
                <p:cNvSpPr>
                  <a:spLocks noChangeArrowheads="1"/>
                </p:cNvSpPr>
                <p:nvPr/>
              </p:nvSpPr>
              <p:spPr bwMode="auto">
                <a:xfrm>
                  <a:off x="43" y="3796"/>
                  <a:ext cx="720"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en-US" altLang="zh-CN" sz="2400" b="1" i="1">
                      <a:solidFill>
                        <a:srgbClr val="000000"/>
                      </a:solidFill>
                      <a:latin typeface="Arial Narrow" charset="0"/>
                      <a:ea typeface="宋体" charset="0"/>
                      <a:cs typeface="宋体" charset="0"/>
                    </a:rPr>
                    <a:t>Age</a:t>
                  </a:r>
                  <a:endParaRPr lang="en-US" altLang="zh-CN" sz="2400" b="1">
                    <a:solidFill>
                      <a:srgbClr val="000000"/>
                    </a:solidFill>
                    <a:latin typeface="Arial Narrow" charset="0"/>
                    <a:ea typeface="宋体" charset="0"/>
                    <a:cs typeface="宋体" charset="0"/>
                  </a:endParaRPr>
                </a:p>
              </p:txBody>
            </p:sp>
            <p:sp>
              <p:nvSpPr>
                <p:cNvPr id="182314" name="Rectangle 60"/>
                <p:cNvSpPr>
                  <a:spLocks noChangeArrowheads="1"/>
                </p:cNvSpPr>
                <p:nvPr/>
              </p:nvSpPr>
              <p:spPr bwMode="auto">
                <a:xfrm>
                  <a:off x="0" y="3796"/>
                  <a:ext cx="806"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grpSp>
          <p:nvGrpSpPr>
            <p:cNvPr id="182305" name="Group 61"/>
            <p:cNvGrpSpPr>
              <a:grpSpLocks/>
            </p:cNvGrpSpPr>
            <p:nvPr/>
          </p:nvGrpSpPr>
          <p:grpSpPr bwMode="auto">
            <a:xfrm>
              <a:off x="806" y="3796"/>
              <a:ext cx="1490" cy="394"/>
              <a:chOff x="806" y="3796"/>
              <a:chExt cx="1490" cy="394"/>
            </a:xfrm>
          </p:grpSpPr>
          <p:sp>
            <p:nvSpPr>
              <p:cNvPr id="182309" name="Rectangle 62"/>
              <p:cNvSpPr>
                <a:spLocks noChangeArrowheads="1"/>
              </p:cNvSpPr>
              <p:nvPr/>
            </p:nvSpPr>
            <p:spPr bwMode="auto">
              <a:xfrm>
                <a:off x="849" y="3796"/>
                <a:ext cx="1404"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Unstated</a:t>
                </a:r>
              </a:p>
            </p:txBody>
          </p:sp>
          <p:sp>
            <p:nvSpPr>
              <p:cNvPr id="182310" name="Rectangle 63"/>
              <p:cNvSpPr>
                <a:spLocks noChangeArrowheads="1"/>
              </p:cNvSpPr>
              <p:nvPr/>
            </p:nvSpPr>
            <p:spPr bwMode="auto">
              <a:xfrm>
                <a:off x="806" y="3796"/>
                <a:ext cx="149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82306" name="Group 64"/>
            <p:cNvGrpSpPr>
              <a:grpSpLocks/>
            </p:cNvGrpSpPr>
            <p:nvPr/>
          </p:nvGrpSpPr>
          <p:grpSpPr bwMode="auto">
            <a:xfrm>
              <a:off x="2296" y="3796"/>
              <a:ext cx="1706" cy="394"/>
              <a:chOff x="2296" y="3796"/>
              <a:chExt cx="1706" cy="394"/>
            </a:xfrm>
          </p:grpSpPr>
          <p:sp>
            <p:nvSpPr>
              <p:cNvPr id="182307" name="Rectangle 65"/>
              <p:cNvSpPr>
                <a:spLocks noChangeArrowheads="1"/>
              </p:cNvSpPr>
              <p:nvPr/>
            </p:nvSpPr>
            <p:spPr bwMode="auto">
              <a:xfrm>
                <a:off x="2339" y="3796"/>
                <a:ext cx="162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Lived another 140 years</a:t>
                </a:r>
              </a:p>
            </p:txBody>
          </p:sp>
          <p:sp>
            <p:nvSpPr>
              <p:cNvPr id="182308" name="Rectangle 66"/>
              <p:cNvSpPr>
                <a:spLocks noChangeArrowheads="1"/>
              </p:cNvSpPr>
              <p:nvPr/>
            </p:nvSpPr>
            <p:spPr bwMode="auto">
              <a:xfrm>
                <a:off x="2296" y="3796"/>
                <a:ext cx="1706"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Tree>
    <p:extLst>
      <p:ext uri="{BB962C8B-B14F-4D97-AF65-F5344CB8AC3E}">
        <p14:creationId xmlns:p14="http://schemas.microsoft.com/office/powerpoint/2010/main" val="8970491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8266113" y="-26988"/>
            <a:ext cx="914400" cy="45720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FFFFFF"/>
                </a:solidFill>
                <a:latin typeface="Arial" charset="0"/>
                <a:cs typeface="Arial" charset="0"/>
              </a:rPr>
              <a:t>356</a:t>
            </a:r>
          </a:p>
        </p:txBody>
      </p:sp>
      <p:sp>
        <p:nvSpPr>
          <p:cNvPr id="165891" name="Rectangle 3"/>
          <p:cNvSpPr>
            <a:spLocks noGrp="1" noChangeArrowheads="1"/>
          </p:cNvSpPr>
          <p:nvPr>
            <p:ph type="title"/>
          </p:nvPr>
        </p:nvSpPr>
        <p:spPr>
          <a:xfrm>
            <a:off x="1185333" y="533400"/>
            <a:ext cx="7958667" cy="1442156"/>
          </a:xfrm>
          <a:noFill/>
          <a:ln>
            <a:noFill/>
            <a:miter lim="800000"/>
            <a:headEnd/>
            <a:tailEnd/>
          </a:ln>
        </p:spPr>
        <p:txBody>
          <a:bodyPr/>
          <a:lstStyle/>
          <a:p>
            <a:pPr eaLnBrk="1" hangingPunct="1"/>
            <a:r>
              <a:rPr lang="en-US" altLang="zh-CN" sz="3600" b="1" dirty="0">
                <a:solidFill>
                  <a:srgbClr val="FFFFFF"/>
                </a:solidFill>
                <a:latin typeface="Arial Black" charset="0"/>
                <a:ea typeface="宋体" charset="0"/>
                <a:cs typeface="宋体" charset="0"/>
              </a:rPr>
              <a:t>Don’t strive to know reasons—long to know God instead! </a:t>
            </a:r>
            <a:endParaRPr lang="en-US" sz="3600" dirty="0">
              <a:solidFill>
                <a:srgbClr val="FFFFFF"/>
              </a:solidFill>
              <a:latin typeface="Arial Black" charset="0"/>
              <a:ea typeface="宋体" charset="0"/>
              <a:cs typeface="宋体" charset="0"/>
            </a:endParaRPr>
          </a:p>
        </p:txBody>
      </p:sp>
      <p:sp>
        <p:nvSpPr>
          <p:cNvPr id="17413" name="Rectangle 5"/>
          <p:cNvSpPr>
            <a:spLocks noChangeArrowheads="1"/>
          </p:cNvSpPr>
          <p:nvPr/>
        </p:nvSpPr>
        <p:spPr bwMode="auto">
          <a:xfrm>
            <a:off x="1371600" y="2286000"/>
            <a:ext cx="7543800" cy="4419600"/>
          </a:xfrm>
          <a:prstGeom prst="rect">
            <a:avLst/>
          </a:prstGeom>
          <a:solidFill>
            <a:schemeClr val="hlink"/>
          </a:solidFill>
          <a:ln w="12700" cap="sq">
            <a:solidFill>
              <a:schemeClr val="tx1"/>
            </a:solidFill>
            <a:miter lim="800000"/>
            <a:headEnd type="none" w="sm" len="sm"/>
            <a:tailEnd type="none" w="sm" len="sm"/>
          </a:ln>
          <a:effectLst/>
        </p:spPr>
        <p:txBody>
          <a:bodyPr/>
          <a:lstStyle/>
          <a:p>
            <a:pPr marL="342900" indent="-342900" algn="ctr" defTabSz="914400" fontAlgn="base">
              <a:spcBef>
                <a:spcPct val="20000"/>
              </a:spcBef>
              <a:spcAft>
                <a:spcPct val="0"/>
              </a:spcAft>
              <a:buClr>
                <a:srgbClr val="3C2800"/>
              </a:buClr>
              <a:defRPr/>
            </a:pPr>
            <a:r>
              <a:rPr lang="en-US" altLang="zh-CN" sz="3200" b="1" dirty="0">
                <a:solidFill>
                  <a:srgbClr val="FFFFFF"/>
                </a:solidFill>
                <a:effectLst>
                  <a:outerShdw blurRad="38100" dist="38100" dir="2700000" algn="tl">
                    <a:srgbClr val="000000"/>
                  </a:outerShdw>
                </a:effectLst>
                <a:latin typeface="Arial"/>
                <a:ea typeface="宋体" charset="0"/>
                <a:cs typeface="Arial"/>
              </a:rPr>
              <a:t>Job</a:t>
            </a:r>
            <a:r>
              <a:rPr lang="uk-UA" altLang="zh-CN" sz="3200" b="1" dirty="0">
                <a:solidFill>
                  <a:srgbClr val="FFFFFF"/>
                </a:solidFill>
                <a:effectLst>
                  <a:outerShdw blurRad="38100" dist="38100" dir="2700000" algn="tl">
                    <a:srgbClr val="000000"/>
                  </a:outerShdw>
                </a:effectLst>
                <a:latin typeface="Arial"/>
                <a:ea typeface="宋体" charset="0"/>
                <a:cs typeface="Arial"/>
              </a:rPr>
              <a:t>'</a:t>
            </a:r>
            <a:r>
              <a:rPr lang="en-US" altLang="zh-CN" sz="3200" b="1" dirty="0">
                <a:solidFill>
                  <a:srgbClr val="FFFFFF"/>
                </a:solidFill>
                <a:effectLst>
                  <a:outerShdw blurRad="38100" dist="38100" dir="2700000" algn="tl">
                    <a:srgbClr val="000000"/>
                  </a:outerShdw>
                </a:effectLst>
                <a:latin typeface="Arial"/>
                <a:ea typeface="宋体" charset="0"/>
                <a:cs typeface="Arial"/>
              </a:rPr>
              <a:t>s suffering, dialogue with others and God, and restoration reveal that </a:t>
            </a:r>
            <a:r>
              <a:rPr lang="en-US" altLang="zh-CN" sz="3200" b="1" i="1" dirty="0">
                <a:solidFill>
                  <a:srgbClr val="FFFF00"/>
                </a:solidFill>
                <a:effectLst>
                  <a:outerShdw blurRad="38100" dist="38100" dir="2700000" algn="tl">
                    <a:srgbClr val="000000"/>
                  </a:outerShdw>
                </a:effectLst>
                <a:latin typeface="Arial"/>
                <a:ea typeface="宋体" charset="0"/>
                <a:cs typeface="Arial"/>
              </a:rPr>
              <a:t>the proper response to righteous suffering is submission to God </a:t>
            </a:r>
            <a:r>
              <a:rPr lang="en-US" altLang="zh-CN" sz="3200" b="1" dirty="0">
                <a:solidFill>
                  <a:srgbClr val="FFFFFF"/>
                </a:solidFill>
                <a:effectLst>
                  <a:outerShdw blurRad="38100" dist="38100" dir="2700000" algn="tl">
                    <a:srgbClr val="000000"/>
                  </a:outerShdw>
                </a:effectLst>
                <a:latin typeface="Arial"/>
                <a:ea typeface="宋体" charset="0"/>
                <a:cs typeface="Arial"/>
              </a:rPr>
              <a:t>rather than questioning His incomprehensibility and sovereignty.</a:t>
            </a:r>
          </a:p>
        </p:txBody>
      </p:sp>
    </p:spTree>
    <p:extLst>
      <p:ext uri="{BB962C8B-B14F-4D97-AF65-F5344CB8AC3E}">
        <p14:creationId xmlns:p14="http://schemas.microsoft.com/office/powerpoint/2010/main" val="1736800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heckerboard(across)">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is the proper response to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21120058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85" y="1300348"/>
            <a:ext cx="9144000" cy="5557652"/>
          </a:xfrm>
          <a:prstGeom prst="rect">
            <a:avLst/>
          </a:prstGeom>
        </p:spPr>
      </p:pic>
      <p:sp>
        <p:nvSpPr>
          <p:cNvPr id="900098" name="Rectangle 2"/>
          <p:cNvSpPr>
            <a:spLocks noGrp="1" noChangeArrowheads="1"/>
          </p:cNvSpPr>
          <p:nvPr>
            <p:ph type="ctrTitle"/>
          </p:nvPr>
        </p:nvSpPr>
        <p:spPr>
          <a:xfrm>
            <a:off x="0" y="44624"/>
            <a:ext cx="9144000" cy="1324784"/>
          </a:xfrm>
          <a:solidFill>
            <a:schemeClr val="tx1"/>
          </a:solidFill>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Job</a:t>
            </a:r>
          </a:p>
        </p:txBody>
      </p:sp>
      <p:sp>
        <p:nvSpPr>
          <p:cNvPr id="3" name="Rectangle 2"/>
          <p:cNvSpPr txBox="1">
            <a:spLocks noChangeArrowheads="1"/>
          </p:cNvSpPr>
          <p:nvPr/>
        </p:nvSpPr>
        <p:spPr bwMode="auto">
          <a:xfrm>
            <a:off x="27778" y="4337720"/>
            <a:ext cx="9144000"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en-US" sz="4800" b="1" dirty="0">
                <a:solidFill>
                  <a:srgbClr val="FFFF00"/>
                </a:solidFill>
                <a:effectLst>
                  <a:glow rad="127000">
                    <a:srgbClr val="000000"/>
                  </a:glow>
                </a:effectLst>
                <a:latin typeface="Arial" charset="0"/>
                <a:ea typeface="ＭＳ Ｐゴシック" charset="0"/>
                <a:cs typeface="ＭＳ Ｐゴシック" charset="0"/>
              </a:rPr>
              <a:t>Submit</a:t>
            </a:r>
            <a:r>
              <a:rPr lang="en-US" sz="4800" b="1" dirty="0">
                <a:solidFill>
                  <a:srgbClr val="FFFFFF"/>
                </a:solidFill>
                <a:effectLst>
                  <a:glow rad="127000">
                    <a:srgbClr val="000000"/>
                  </a:glow>
                </a:effectLst>
                <a:latin typeface="Arial" charset="0"/>
                <a:ea typeface="ＭＳ Ｐゴシック" charset="0"/>
                <a:cs typeface="ＭＳ Ｐゴシック" charset="0"/>
              </a:rPr>
              <a:t> to God’s </a:t>
            </a:r>
            <a:r>
              <a:rPr lang="en-US" sz="4800" b="1" dirty="0">
                <a:effectLst>
                  <a:glow rad="127000">
                    <a:srgbClr val="000000"/>
                  </a:glow>
                </a:effectLst>
                <a:latin typeface="Arial" charset="0"/>
                <a:ea typeface="ＭＳ Ｐゴシック" charset="0"/>
                <a:cs typeface="ＭＳ Ｐゴシック" charset="0"/>
              </a:rPr>
              <a:t>incomprehensibility </a:t>
            </a:r>
            <a:r>
              <a:rPr lang="en-US" sz="4800" b="1" dirty="0">
                <a:solidFill>
                  <a:srgbClr val="FFFFFF"/>
                </a:solidFill>
                <a:effectLst>
                  <a:glow rad="127000">
                    <a:srgbClr val="000000"/>
                  </a:glow>
                </a:effectLst>
                <a:latin typeface="Arial" charset="0"/>
                <a:ea typeface="ＭＳ Ｐゴシック" charset="0"/>
                <a:cs typeface="ＭＳ Ｐゴシック" charset="0"/>
              </a:rPr>
              <a:t>rather than try to figure suffering out. </a:t>
            </a:r>
          </a:p>
        </p:txBody>
      </p:sp>
    </p:spTree>
    <p:extLst>
      <p:ext uri="{BB962C8B-B14F-4D97-AF65-F5344CB8AC3E}">
        <p14:creationId xmlns:p14="http://schemas.microsoft.com/office/powerpoint/2010/main" val="1430925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Rectangle 3"/>
          <p:cNvSpPr>
            <a:spLocks noGrp="1" noChangeArrowheads="1"/>
          </p:cNvSpPr>
          <p:nvPr>
            <p:ph type="title"/>
          </p:nvPr>
        </p:nvSpPr>
        <p:spPr>
          <a:xfrm>
            <a:off x="1619250" y="228600"/>
            <a:ext cx="7056438" cy="914400"/>
          </a:xfrm>
          <a:solidFill>
            <a:srgbClr val="800000"/>
          </a:solidFill>
          <a:ln>
            <a:solidFill>
              <a:schemeClr val="tx1"/>
            </a:solidFill>
            <a:miter lim="800000"/>
            <a:headEnd/>
            <a:tailEnd/>
          </a:ln>
        </p:spPr>
        <p:txBody>
          <a:bodyPr/>
          <a:lstStyle/>
          <a:p>
            <a:pPr eaLnBrk="1" hangingPunct="1"/>
            <a:r>
              <a:rPr lang="en-US" altLang="zh-CN" sz="3200" b="1">
                <a:solidFill>
                  <a:srgbClr val="FFFFFF"/>
                </a:solidFill>
                <a:latin typeface="Arial" charset="0"/>
                <a:ea typeface="ＭＳ Ｐゴシック" charset="0"/>
                <a:cs typeface="Arial" charset="0"/>
              </a:rPr>
              <a:t>Prevailing Theology of Retribution</a:t>
            </a:r>
            <a:endParaRPr lang="en-US" sz="3200" b="1">
              <a:solidFill>
                <a:srgbClr val="FFFFFF"/>
              </a:solidFill>
              <a:latin typeface="Arial" charset="0"/>
              <a:ea typeface="ＭＳ Ｐゴシック" charset="0"/>
              <a:cs typeface="Arial" charset="0"/>
            </a:endParaRPr>
          </a:p>
        </p:txBody>
      </p:sp>
      <p:sp>
        <p:nvSpPr>
          <p:cNvPr id="28677" name="Rectangle 5"/>
          <p:cNvSpPr>
            <a:spLocks noChangeArrowheads="1"/>
          </p:cNvSpPr>
          <p:nvPr/>
        </p:nvSpPr>
        <p:spPr bwMode="auto">
          <a:xfrm>
            <a:off x="1331913" y="1628775"/>
            <a:ext cx="7632700"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defTabSz="914400" fontAlgn="base">
              <a:lnSpc>
                <a:spcPct val="90000"/>
              </a:lnSpc>
              <a:spcBef>
                <a:spcPct val="20000"/>
              </a:spcBef>
              <a:spcAft>
                <a:spcPct val="0"/>
              </a:spcAft>
              <a:buClr>
                <a:srgbClr val="3C2800"/>
              </a:buClr>
            </a:pPr>
            <a:r>
              <a:rPr lang="ru-RU" altLang="zh-CN" sz="2800" b="1" dirty="0">
                <a:solidFill>
                  <a:srgbClr val="000000"/>
                </a:solidFill>
                <a:latin typeface="Arial" charset="0"/>
                <a:ea typeface="ＭＳ Ｐゴシック" charset="0"/>
                <a:cs typeface="Arial" charset="0"/>
              </a:rPr>
              <a:t>"</a:t>
            </a:r>
            <a:r>
              <a:rPr lang="en-US" altLang="zh-CN" sz="2800" b="1" dirty="0">
                <a:solidFill>
                  <a:srgbClr val="000000"/>
                </a:solidFill>
                <a:latin typeface="Arial" charset="0"/>
                <a:ea typeface="ＭＳ Ｐゴシック" charset="0"/>
                <a:cs typeface="Arial" charset="0"/>
              </a:rPr>
              <a:t>The house of the wicked will be destroyed, </a:t>
            </a:r>
            <a:br>
              <a:rPr lang="en-US" altLang="zh-CN" sz="2800" b="1" dirty="0">
                <a:solidFill>
                  <a:srgbClr val="000000"/>
                </a:solidFill>
                <a:latin typeface="Arial" charset="0"/>
                <a:ea typeface="ＭＳ Ｐゴシック" charset="0"/>
                <a:cs typeface="Arial" charset="0"/>
              </a:rPr>
            </a:br>
            <a:r>
              <a:rPr lang="en-US" altLang="zh-CN" sz="2800" b="1" dirty="0">
                <a:solidFill>
                  <a:srgbClr val="000000"/>
                </a:solidFill>
                <a:latin typeface="Arial" charset="0"/>
                <a:ea typeface="ＭＳ Ｐゴシック" charset="0"/>
                <a:cs typeface="Arial" charset="0"/>
              </a:rPr>
              <a:t>but the tent of the godly will flourish</a:t>
            </a:r>
            <a:r>
              <a:rPr lang="ru-RU" altLang="zh-CN" sz="2800" b="1" dirty="0">
                <a:solidFill>
                  <a:srgbClr val="000000"/>
                </a:solidFill>
                <a:latin typeface="Arial" charset="0"/>
                <a:ea typeface="ＭＳ Ｐゴシック" charset="0"/>
                <a:cs typeface="Arial" charset="0"/>
              </a:rPr>
              <a:t>"</a:t>
            </a:r>
            <a:r>
              <a:rPr lang="en-US" altLang="zh-CN" sz="2800" b="1" dirty="0">
                <a:solidFill>
                  <a:srgbClr val="000000"/>
                </a:solidFill>
                <a:latin typeface="Arial" charset="0"/>
                <a:ea typeface="ＭＳ Ｐゴシック" charset="0"/>
                <a:cs typeface="Arial" charset="0"/>
              </a:rPr>
              <a:t> </a:t>
            </a:r>
            <a:br>
              <a:rPr lang="en-US" altLang="zh-CN" sz="2800" b="1" dirty="0">
                <a:solidFill>
                  <a:srgbClr val="000000"/>
                </a:solidFill>
                <a:latin typeface="Arial" charset="0"/>
                <a:ea typeface="ＭＳ Ｐゴシック" charset="0"/>
                <a:cs typeface="Arial" charset="0"/>
              </a:rPr>
            </a:br>
            <a:r>
              <a:rPr lang="en-US" altLang="zh-CN" sz="2800" b="1" dirty="0">
                <a:solidFill>
                  <a:srgbClr val="000000"/>
                </a:solidFill>
                <a:latin typeface="Arial" charset="0"/>
                <a:ea typeface="ＭＳ Ｐゴシック" charset="0"/>
                <a:cs typeface="Arial" charset="0"/>
              </a:rPr>
              <a:t>(Prov. 14:11</a:t>
            </a:r>
            <a:r>
              <a:rPr lang="en-US" altLang="zh-CN" sz="2000" b="1" dirty="0">
                <a:solidFill>
                  <a:srgbClr val="000000"/>
                </a:solidFill>
                <a:latin typeface="Arial" charset="0"/>
                <a:ea typeface="ＭＳ Ｐゴシック" charset="0"/>
                <a:cs typeface="Arial" charset="0"/>
              </a:rPr>
              <a:t> NLT</a:t>
            </a:r>
            <a:r>
              <a:rPr lang="en-US" altLang="zh-CN" sz="2800" b="1" dirty="0">
                <a:solidFill>
                  <a:srgbClr val="000000"/>
                </a:solidFill>
                <a:latin typeface="Arial" charset="0"/>
                <a:ea typeface="ＭＳ Ｐゴシック" charset="0"/>
                <a:cs typeface="Arial" charset="0"/>
              </a:rPr>
              <a:t>)</a:t>
            </a:r>
          </a:p>
          <a:p>
            <a:pPr algn="ctr" defTabSz="914400" fontAlgn="base">
              <a:lnSpc>
                <a:spcPct val="90000"/>
              </a:lnSpc>
              <a:spcBef>
                <a:spcPct val="20000"/>
              </a:spcBef>
              <a:spcAft>
                <a:spcPct val="0"/>
              </a:spcAft>
              <a:buClr>
                <a:srgbClr val="3C2800"/>
              </a:buClr>
            </a:pPr>
            <a:endParaRPr lang="en-US" altLang="zh-CN" sz="2800" b="1" dirty="0">
              <a:solidFill>
                <a:srgbClr val="000000"/>
              </a:solidFill>
              <a:latin typeface="Arial" charset="0"/>
              <a:ea typeface="ＭＳ Ｐゴシック" charset="0"/>
              <a:cs typeface="Arial" charset="0"/>
            </a:endParaRPr>
          </a:p>
          <a:p>
            <a:pPr algn="ctr" defTabSz="914400" fontAlgn="base">
              <a:lnSpc>
                <a:spcPct val="80000"/>
              </a:lnSpc>
              <a:spcBef>
                <a:spcPct val="0"/>
              </a:spcBef>
              <a:spcAft>
                <a:spcPct val="0"/>
              </a:spcAft>
            </a:pPr>
            <a:r>
              <a:rPr lang="ru-RU" sz="2800" b="1" dirty="0">
                <a:solidFill>
                  <a:srgbClr val="000000"/>
                </a:solidFill>
                <a:latin typeface="Arial" charset="0"/>
                <a:ea typeface="ＭＳ Ｐゴシック" charset="0"/>
                <a:cs typeface="Arial" charset="0"/>
              </a:rPr>
              <a:t>"</a:t>
            </a:r>
            <a:r>
              <a:rPr lang="en-US" sz="2800" b="1" dirty="0">
                <a:solidFill>
                  <a:srgbClr val="000000"/>
                </a:solidFill>
                <a:latin typeface="Arial" charset="0"/>
                <a:ea typeface="ＭＳ Ｐゴシック" charset="0"/>
                <a:cs typeface="Arial" charset="0"/>
              </a:rPr>
              <a:t>Those who fear the L</a:t>
            </a:r>
            <a:r>
              <a:rPr lang="en-US" sz="2400" b="1" dirty="0">
                <a:solidFill>
                  <a:srgbClr val="000000"/>
                </a:solidFill>
                <a:latin typeface="Arial" charset="0"/>
                <a:ea typeface="ＭＳ Ｐゴシック" charset="0"/>
                <a:cs typeface="Arial" charset="0"/>
              </a:rPr>
              <a:t>ORD</a:t>
            </a:r>
            <a:r>
              <a:rPr lang="en-US" sz="2800" b="1" dirty="0">
                <a:solidFill>
                  <a:srgbClr val="000000"/>
                </a:solidFill>
                <a:latin typeface="Arial" charset="0"/>
                <a:ea typeface="ＭＳ Ｐゴシック" charset="0"/>
                <a:cs typeface="Arial" charset="0"/>
              </a:rPr>
              <a:t> are secure;</a:t>
            </a:r>
            <a:br>
              <a:rPr lang="en-US" sz="2800" b="1" dirty="0">
                <a:solidFill>
                  <a:srgbClr val="000000"/>
                </a:solidFill>
                <a:latin typeface="Arial" charset="0"/>
                <a:ea typeface="ＭＳ Ｐゴシック" charset="0"/>
                <a:cs typeface="Arial" charset="0"/>
              </a:rPr>
            </a:br>
            <a:r>
              <a:rPr lang="en-US" sz="2800" b="1" dirty="0">
                <a:solidFill>
                  <a:srgbClr val="000000"/>
                </a:solidFill>
                <a:latin typeface="Arial" charset="0"/>
                <a:ea typeface="ＭＳ Ｐゴシック" charset="0"/>
                <a:cs typeface="Arial" charset="0"/>
              </a:rPr>
              <a:t>he will be a refuge for their children</a:t>
            </a:r>
            <a:r>
              <a:rPr lang="ru-RU" sz="2800" b="1" dirty="0">
                <a:solidFill>
                  <a:srgbClr val="000000"/>
                </a:solidFill>
                <a:latin typeface="Arial" charset="0"/>
                <a:ea typeface="ＭＳ Ｐゴシック" charset="0"/>
                <a:cs typeface="Arial" charset="0"/>
              </a:rPr>
              <a:t>"</a:t>
            </a:r>
            <a:r>
              <a:rPr lang="en-US" altLang="zh-CN" sz="2800" b="1" dirty="0">
                <a:solidFill>
                  <a:srgbClr val="000000"/>
                </a:solidFill>
                <a:latin typeface="Arial" charset="0"/>
                <a:ea typeface="ＭＳ Ｐゴシック" charset="0"/>
                <a:cs typeface="Arial" charset="0"/>
              </a:rPr>
              <a:t> </a:t>
            </a:r>
            <a:br>
              <a:rPr lang="en-US" altLang="zh-CN" sz="2800" b="1" dirty="0">
                <a:solidFill>
                  <a:srgbClr val="000000"/>
                </a:solidFill>
                <a:latin typeface="Arial" charset="0"/>
                <a:ea typeface="ＭＳ Ｐゴシック" charset="0"/>
                <a:cs typeface="Arial" charset="0"/>
              </a:rPr>
            </a:br>
            <a:r>
              <a:rPr lang="en-US" altLang="zh-CN" sz="2800" b="1" dirty="0">
                <a:solidFill>
                  <a:srgbClr val="000000"/>
                </a:solidFill>
                <a:latin typeface="Arial" charset="0"/>
                <a:ea typeface="ＭＳ Ｐゴシック" charset="0"/>
                <a:cs typeface="Arial" charset="0"/>
              </a:rPr>
              <a:t>(Prov. 14:26</a:t>
            </a:r>
            <a:r>
              <a:rPr lang="en-US" altLang="zh-CN" sz="2000" b="1" dirty="0">
                <a:solidFill>
                  <a:srgbClr val="000000"/>
                </a:solidFill>
                <a:latin typeface="Arial" charset="0"/>
                <a:ea typeface="ＭＳ Ｐゴシック" charset="0"/>
                <a:cs typeface="Arial" charset="0"/>
              </a:rPr>
              <a:t> NLT</a:t>
            </a:r>
            <a:r>
              <a:rPr lang="en-US" altLang="zh-CN" sz="2800" b="1" dirty="0">
                <a:solidFill>
                  <a:srgbClr val="000000"/>
                </a:solidFill>
                <a:latin typeface="Arial" charset="0"/>
                <a:ea typeface="ＭＳ Ｐゴシック" charset="0"/>
                <a:cs typeface="Arial" charset="0"/>
              </a:rPr>
              <a:t>)</a:t>
            </a:r>
          </a:p>
          <a:p>
            <a:pPr algn="ctr" defTabSz="914400" fontAlgn="base">
              <a:lnSpc>
                <a:spcPct val="80000"/>
              </a:lnSpc>
              <a:spcBef>
                <a:spcPct val="0"/>
              </a:spcBef>
              <a:spcAft>
                <a:spcPct val="0"/>
              </a:spcAft>
            </a:pPr>
            <a:endParaRPr lang="en-US" altLang="zh-CN" sz="2800" b="1" dirty="0">
              <a:solidFill>
                <a:srgbClr val="000000"/>
              </a:solidFill>
              <a:latin typeface="Arial" charset="0"/>
              <a:ea typeface="ＭＳ Ｐゴシック" charset="0"/>
              <a:cs typeface="Arial" charset="0"/>
            </a:endParaRPr>
          </a:p>
        </p:txBody>
      </p:sp>
      <p:pic>
        <p:nvPicPr>
          <p:cNvPr id="124931" name="Picture 6"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 cy="183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2" name="Picture 7"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19200" cy="183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3" name="Picture 8"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87713"/>
            <a:ext cx="1219200" cy="183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4" name="Picture 9"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018088"/>
            <a:ext cx="1219200" cy="183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rot="20652499">
            <a:off x="1764471" y="5013176"/>
            <a:ext cx="3528392" cy="1015663"/>
          </a:xfrm>
          <a:prstGeom prst="rect">
            <a:avLst/>
          </a:prstGeom>
          <a:noFill/>
        </p:spPr>
        <p:txBody>
          <a:bodyPr>
            <a:spAutoFit/>
          </a:bodyPr>
          <a:lstStyle/>
          <a:p>
            <a:pPr algn="ctr" defTabSz="914400" fontAlgn="base">
              <a:lnSpc>
                <a:spcPct val="80000"/>
              </a:lnSpc>
              <a:spcBef>
                <a:spcPct val="0"/>
              </a:spcBef>
              <a:spcAft>
                <a:spcPct val="0"/>
              </a:spcAft>
              <a:defRPr/>
            </a:pPr>
            <a:r>
              <a:rPr lang="en-US"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latin typeface="Arial Narrow" charset="0"/>
                <a:ea typeface="ＭＳ Ｐゴシック" charset="0"/>
                <a:cs typeface="ＭＳ Ｐゴシック" charset="0"/>
              </a:rPr>
              <a:t>Really?</a:t>
            </a:r>
          </a:p>
        </p:txBody>
      </p:sp>
      <p:sp>
        <p:nvSpPr>
          <p:cNvPr id="10" name="Rectangle 9"/>
          <p:cNvSpPr/>
          <p:nvPr/>
        </p:nvSpPr>
        <p:spPr>
          <a:xfrm rot="20652499">
            <a:off x="4932431" y="5114079"/>
            <a:ext cx="3528392" cy="1015663"/>
          </a:xfrm>
          <a:prstGeom prst="rect">
            <a:avLst/>
          </a:prstGeom>
          <a:noFill/>
        </p:spPr>
        <p:txBody>
          <a:bodyPr>
            <a:spAutoFit/>
          </a:bodyPr>
          <a:lstStyle/>
          <a:p>
            <a:pPr algn="ctr" defTabSz="914400" fontAlgn="base">
              <a:lnSpc>
                <a:spcPct val="80000"/>
              </a:lnSpc>
              <a:spcBef>
                <a:spcPct val="0"/>
              </a:spcBef>
              <a:spcAft>
                <a:spcPct val="0"/>
              </a:spcAft>
              <a:defRPr/>
            </a:pPr>
            <a:r>
              <a:rPr lang="en-US"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latin typeface="Arial Narrow" charset="0"/>
                <a:ea typeface="ＭＳ Ｐゴシック" charset="0"/>
                <a:cs typeface="ＭＳ Ｐゴシック" charset="0"/>
              </a:rPr>
              <a:t>Always?</a:t>
            </a:r>
          </a:p>
        </p:txBody>
      </p:sp>
    </p:spTree>
    <p:extLst>
      <p:ext uri="{BB962C8B-B14F-4D97-AF65-F5344CB8AC3E}">
        <p14:creationId xmlns:p14="http://schemas.microsoft.com/office/powerpoint/2010/main" val="2320306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2" end="2"/>
                                            </p:txEl>
                                          </p:spTgt>
                                        </p:tgtEl>
                                        <p:attrNameLst>
                                          <p:attrName>style.visibility</p:attrName>
                                        </p:attrNameLst>
                                      </p:cBhvr>
                                      <p:to>
                                        <p:strVal val="visible"/>
                                      </p:to>
                                    </p:set>
                                    <p:anim calcmode="lin" valueType="num">
                                      <p:cBhvr additive="base">
                                        <p:cTn id="13"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1787" y="936104"/>
            <a:ext cx="9175787" cy="6093296"/>
          </a:xfrm>
          <a:prstGeom prst="rect">
            <a:avLst/>
          </a:prstGeom>
        </p:spPr>
      </p:pic>
      <p:sp>
        <p:nvSpPr>
          <p:cNvPr id="161794" name="Rectangle 3"/>
          <p:cNvSpPr>
            <a:spLocks noGrp="1" noChangeArrowheads="1"/>
          </p:cNvSpPr>
          <p:nvPr>
            <p:ph type="title"/>
          </p:nvPr>
        </p:nvSpPr>
        <p:spPr>
          <a:xfrm>
            <a:off x="2186136" y="0"/>
            <a:ext cx="5914256" cy="1066800"/>
          </a:xfrm>
          <a:solidFill>
            <a:srgbClr val="800000"/>
          </a:solidFill>
          <a:ln>
            <a:solidFill>
              <a:schemeClr val="tx1"/>
            </a:solidFill>
            <a:miter lim="800000"/>
            <a:headEnd/>
            <a:tailEnd/>
          </a:ln>
        </p:spPr>
        <p:txBody>
          <a:bodyPr/>
          <a:lstStyle/>
          <a:p>
            <a:pPr eaLnBrk="1" hangingPunct="1"/>
            <a:r>
              <a:rPr lang="en-US" altLang="zh-CN" b="1" dirty="0">
                <a:solidFill>
                  <a:srgbClr val="FFFFFF"/>
                </a:solidFill>
                <a:latin typeface="Arial Black" charset="0"/>
                <a:ea typeface="宋体" charset="0"/>
                <a:cs typeface="宋体" charset="0"/>
              </a:rPr>
              <a:t>Key Word</a:t>
            </a:r>
            <a:endParaRPr lang="en-US" dirty="0">
              <a:solidFill>
                <a:srgbClr val="FFFFFF"/>
              </a:solidFill>
              <a:latin typeface="Arial Black" charset="0"/>
              <a:ea typeface="宋体" charset="0"/>
              <a:cs typeface="宋体" charset="0"/>
            </a:endParaRPr>
          </a:p>
        </p:txBody>
      </p:sp>
      <p:sp>
        <p:nvSpPr>
          <p:cNvPr id="7" name="Text Box 13"/>
          <p:cNvSpPr txBox="1">
            <a:spLocks noChangeArrowheads="1"/>
          </p:cNvSpPr>
          <p:nvPr/>
        </p:nvSpPr>
        <p:spPr bwMode="auto">
          <a:xfrm>
            <a:off x="8316416" y="91479"/>
            <a:ext cx="762000" cy="457201"/>
          </a:xfrm>
          <a:prstGeom prst="rect">
            <a:avLst/>
          </a:prstGeom>
          <a:solidFill>
            <a:srgbClr val="000000"/>
          </a:solidFill>
          <a:ln w="12700" cap="sq">
            <a:noFill/>
            <a:miter lim="800000"/>
            <a:headEnd type="none" w="sm" len="sm"/>
            <a:tailEnd type="none" w="sm" len="sm"/>
          </a:ln>
          <a:effectLst/>
        </p:spPr>
        <p:txBody>
          <a:bodyPr/>
          <a:lstStyle/>
          <a:p>
            <a:pPr algn="ctr" defTabSz="914400">
              <a:spcBef>
                <a:spcPct val="50000"/>
              </a:spcBef>
              <a:defRPr/>
            </a:pPr>
            <a:r>
              <a:rPr lang="en-US" sz="2400" b="1" kern="0" dirty="0">
                <a:solidFill>
                  <a:srgbClr val="FFFFFF"/>
                </a:solidFill>
                <a:latin typeface="Arial"/>
                <a:ea typeface="Times New Roman" pitchFamily="-105" charset="0"/>
                <a:cs typeface="Arial"/>
              </a:rPr>
              <a:t>356</a:t>
            </a:r>
          </a:p>
        </p:txBody>
      </p:sp>
      <p:sp>
        <p:nvSpPr>
          <p:cNvPr id="161796" name="Rectangle 3"/>
          <p:cNvSpPr txBox="1">
            <a:spLocks noChangeArrowheads="1"/>
          </p:cNvSpPr>
          <p:nvPr/>
        </p:nvSpPr>
        <p:spPr bwMode="auto">
          <a:xfrm>
            <a:off x="1" y="15409"/>
            <a:ext cx="2555776" cy="1109335"/>
          </a:xfrm>
          <a:prstGeom prst="rect">
            <a:avLst/>
          </a:prstGeom>
          <a:solidFill>
            <a:schemeClr val="tx1"/>
          </a:solidFill>
          <a:ln w="9525">
            <a:solidFill>
              <a:schemeClr val="tx1"/>
            </a:solidFill>
            <a:miter lim="800000"/>
            <a:headEnd/>
            <a:tailEnd/>
          </a:ln>
          <a:extLst>
            <a:ext uri="{FAA26D3D-D897-4be2-8F04-BA451C77F1D7}">
              <ma14:placeholderFlag xmlns="" xmlns:ma14="http://schemas.microsoft.com/office/mac/drawingml/2011/main"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lnSpc>
                <a:spcPct val="80000"/>
              </a:lnSpc>
              <a:spcBef>
                <a:spcPct val="0"/>
              </a:spcBef>
              <a:spcAft>
                <a:spcPct val="0"/>
              </a:spcAft>
            </a:pPr>
            <a:r>
              <a:rPr lang="en-US" altLang="zh-CN" sz="8000" b="1" dirty="0">
                <a:solidFill>
                  <a:srgbClr val="FFFFFF"/>
                </a:solidFill>
                <a:latin typeface="Arial Black" charset="0"/>
                <a:ea typeface="宋体" charset="0"/>
                <a:cs typeface="宋体" charset="0"/>
              </a:rPr>
              <a:t>Job</a:t>
            </a:r>
            <a:endParaRPr lang="en-US" sz="8000" dirty="0">
              <a:solidFill>
                <a:srgbClr val="FFFFFF"/>
              </a:solidFill>
              <a:latin typeface="Arial Black" charset="0"/>
              <a:ea typeface="宋体" charset="0"/>
              <a:cs typeface="宋体" charset="0"/>
            </a:endParaRPr>
          </a:p>
        </p:txBody>
      </p:sp>
      <p:sp>
        <p:nvSpPr>
          <p:cNvPr id="161797" name="Rectangle 3"/>
          <p:cNvSpPr txBox="1">
            <a:spLocks noChangeArrowheads="1"/>
          </p:cNvSpPr>
          <p:nvPr/>
        </p:nvSpPr>
        <p:spPr bwMode="auto">
          <a:xfrm>
            <a:off x="10132" y="5661248"/>
            <a:ext cx="4273836" cy="1161283"/>
          </a:xfrm>
          <a:prstGeom prst="rect">
            <a:avLst/>
          </a:prstGeom>
          <a:solidFill>
            <a:srgbClr val="800000"/>
          </a:solidFill>
          <a:ln w="9525">
            <a:solidFill>
              <a:schemeClr val="tx1"/>
            </a:solidFill>
            <a:miter lim="800000"/>
            <a:headEnd/>
            <a:tailEnd/>
          </a:ln>
          <a:extLst>
            <a:ext uri="{FAA26D3D-D897-4be2-8F04-BA451C77F1D7}">
              <ma14:placeholderFlag xmlns="" xmlns:ma14="http://schemas.microsoft.com/office/mac/drawingml/2011/main"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lnSpc>
                <a:spcPct val="80000"/>
              </a:lnSpc>
              <a:spcBef>
                <a:spcPct val="0"/>
              </a:spcBef>
              <a:spcAft>
                <a:spcPct val="0"/>
              </a:spcAft>
            </a:pPr>
            <a:r>
              <a:rPr lang="en-US" altLang="zh-CN" sz="4000" b="1">
                <a:solidFill>
                  <a:srgbClr val="FFFFFF"/>
                </a:solidFill>
                <a:latin typeface="Arial" charset="0"/>
                <a:cs typeface="Arial" charset="0"/>
              </a:rPr>
              <a:t>The problem of suffering</a:t>
            </a:r>
            <a:endParaRPr lang="en-US" sz="4000">
              <a:solidFill>
                <a:srgbClr val="FFFFFF"/>
              </a:solidFill>
              <a:latin typeface="Arial" charset="0"/>
              <a:cs typeface="Arial" charset="0"/>
            </a:endParaRPr>
          </a:p>
        </p:txBody>
      </p:sp>
      <p:sp>
        <p:nvSpPr>
          <p:cNvPr id="16394" name="WordArt 10" descr="White marble"/>
          <p:cNvSpPr>
            <a:spLocks noChangeArrowheads="1" noChangeShapeType="1" noTextEdit="1"/>
          </p:cNvSpPr>
          <p:nvPr/>
        </p:nvSpPr>
        <p:spPr bwMode="auto">
          <a:xfrm>
            <a:off x="685800" y="908720"/>
            <a:ext cx="7810500" cy="10382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defTabSz="914400" fontAlgn="base">
              <a:lnSpc>
                <a:spcPct val="80000"/>
              </a:lnSpc>
              <a:spcBef>
                <a:spcPct val="0"/>
              </a:spcBef>
              <a:spcAft>
                <a:spcPct val="0"/>
              </a:spcAft>
            </a:pPr>
            <a:r>
              <a:rPr lang="en-US" sz="2800" b="1" kern="10" dirty="0">
                <a:ln w="9525">
                  <a:round/>
                  <a:headEnd/>
                  <a:tailEnd/>
                </a:ln>
                <a:blipFill dpi="0" rotWithShape="0">
                  <a:blip r:embed="rId5"/>
                  <a:srcRect/>
                  <a:tile tx="0" ty="0" sx="100000" sy="100000" flip="none" algn="tl"/>
                </a:blipFill>
                <a:effectLst>
                  <a:glow rad="228600">
                    <a:srgbClr val="000000"/>
                  </a:glow>
                </a:effectLst>
                <a:latin typeface="Arial Black"/>
                <a:ea typeface="Arial Black"/>
                <a:cs typeface="Arial Black"/>
              </a:rPr>
              <a:t>Incomprehensibility</a:t>
            </a:r>
          </a:p>
        </p:txBody>
      </p:sp>
    </p:spTree>
    <p:extLst>
      <p:ext uri="{BB962C8B-B14F-4D97-AF65-F5344CB8AC3E}">
        <p14:creationId xmlns:p14="http://schemas.microsoft.com/office/powerpoint/2010/main" val="11754624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394"/>
                                        </p:tgtEl>
                                        <p:attrNameLst>
                                          <p:attrName>style.visibility</p:attrName>
                                        </p:attrNameLst>
                                      </p:cBhvr>
                                      <p:to>
                                        <p:strVal val="visible"/>
                                      </p:to>
                                    </p:set>
                                    <p:anim calcmode="lin" valueType="num">
                                      <p:cBhvr>
                                        <p:cTn id="7" dur="1000" fill="hold"/>
                                        <p:tgtEl>
                                          <p:spTgt spid="16394"/>
                                        </p:tgtEl>
                                        <p:attrNameLst>
                                          <p:attrName>ppt_w</p:attrName>
                                        </p:attrNameLst>
                                      </p:cBhvr>
                                      <p:tavLst>
                                        <p:tav tm="0">
                                          <p:val>
                                            <p:fltVal val="0"/>
                                          </p:val>
                                        </p:tav>
                                        <p:tav tm="100000">
                                          <p:val>
                                            <p:strVal val="#ppt_w"/>
                                          </p:val>
                                        </p:tav>
                                      </p:tavLst>
                                    </p:anim>
                                    <p:anim calcmode="lin" valueType="num">
                                      <p:cBhvr>
                                        <p:cTn id="8" dur="1000" fill="hold"/>
                                        <p:tgtEl>
                                          <p:spTgt spid="16394"/>
                                        </p:tgtEl>
                                        <p:attrNameLst>
                                          <p:attrName>ppt_h</p:attrName>
                                        </p:attrNameLst>
                                      </p:cBhvr>
                                      <p:tavLst>
                                        <p:tav tm="0">
                                          <p:val>
                                            <p:fltVal val="0"/>
                                          </p:val>
                                        </p:tav>
                                        <p:tav tm="100000">
                                          <p:val>
                                            <p:strVal val="#ppt_h"/>
                                          </p:val>
                                        </p:tav>
                                      </p:tavLst>
                                    </p:anim>
                                    <p:anim calcmode="lin" valueType="num">
                                      <p:cBhvr>
                                        <p:cTn id="9" dur="1000" fill="hold"/>
                                        <p:tgtEl>
                                          <p:spTgt spid="163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D05357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2514600"/>
            <a:ext cx="1881188"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WordArt 3"/>
          <p:cNvSpPr>
            <a:spLocks noChangeArrowheads="1" noChangeShapeType="1" noTextEdit="1"/>
          </p:cNvSpPr>
          <p:nvPr/>
        </p:nvSpPr>
        <p:spPr bwMode="auto">
          <a:xfrm>
            <a:off x="1295400" y="1066800"/>
            <a:ext cx="6629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1" i="0" u="none" strike="noStrike" kern="10" cap="none" spc="0" normalizeH="0" baseline="0" noProof="0" dirty="0">
                <a:ln w="12700">
                  <a:solidFill>
                    <a:srgbClr val="EAEAEA"/>
                  </a:solidFill>
                  <a:round/>
                  <a:headEnd/>
                  <a:tailEnd/>
                </a:ln>
                <a:solidFill>
                  <a:srgbClr val="FFFFFF"/>
                </a:solidFill>
                <a:effectLst>
                  <a:outerShdw blurRad="63500" dist="38099" dir="2700000" sy="50000" kx="2115830" algn="bl" rotWithShape="0">
                    <a:srgbClr val="C0C0C0">
                      <a:alpha val="74997"/>
                    </a:srgbClr>
                  </a:outerShdw>
                </a:effectLst>
                <a:uLnTx/>
                <a:uFillTx/>
                <a:latin typeface="Arial" panose="020B0604020202020204" pitchFamily="34" charset="0"/>
                <a:ea typeface="Gill Sans Ultra Bold"/>
                <a:cs typeface="Arial" panose="020B0604020202020204" pitchFamily="34" charset="0"/>
              </a:rPr>
              <a:t>APPLICATION</a:t>
            </a:r>
          </a:p>
        </p:txBody>
      </p:sp>
      <p:sp>
        <p:nvSpPr>
          <p:cNvPr id="72708" name="Text Box 4"/>
          <p:cNvSpPr txBox="1">
            <a:spLocks noChangeArrowheads="1"/>
          </p:cNvSpPr>
          <p:nvPr/>
        </p:nvSpPr>
        <p:spPr bwMode="auto">
          <a:xfrm>
            <a:off x="7924800" y="38100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8F8F8"/>
                </a:solidFill>
                <a:effectLst/>
                <a:uLnTx/>
                <a:uFillTx/>
                <a:latin typeface="Arial" charset="0"/>
                <a:ea typeface="ＭＳ Ｐゴシック" charset="0"/>
                <a:cs typeface="Arial" charset="0"/>
              </a:rPr>
              <a:t>356</a:t>
            </a:r>
          </a:p>
        </p:txBody>
      </p:sp>
      <p:sp>
        <p:nvSpPr>
          <p:cNvPr id="72709" name="Rectangle 5"/>
          <p:cNvSpPr>
            <a:spLocks noChangeArrowheads="1"/>
          </p:cNvSpPr>
          <p:nvPr/>
        </p:nvSpPr>
        <p:spPr bwMode="auto">
          <a:xfrm>
            <a:off x="2362200" y="2667000"/>
            <a:ext cx="6477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533400" marR="0" lvl="0" indent="-533400" algn="l" defTabSz="914400" rtl="0" eaLnBrk="1" fontAlgn="base" latinLnBrk="0" hangingPunct="1">
              <a:lnSpc>
                <a:spcPct val="90000"/>
              </a:lnSpc>
              <a:spcBef>
                <a:spcPct val="20000"/>
              </a:spcBef>
              <a:spcAft>
                <a:spcPct val="0"/>
              </a:spcAft>
              <a:buClr>
                <a:srgbClr val="F8F8F8"/>
              </a:buClr>
              <a:buSzTx/>
              <a:buFontTx/>
              <a:buNone/>
              <a:tabLst/>
              <a:defRPr/>
            </a:pP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During righteous suffering… </a:t>
            </a:r>
          </a:p>
          <a:p>
            <a:pPr marL="533400" marR="0" lvl="0" indent="-533400" algn="l" defTabSz="914400" rtl="0" eaLnBrk="1" fontAlgn="base" latinLnBrk="0" hangingPunct="1">
              <a:lnSpc>
                <a:spcPct val="90000"/>
              </a:lnSpc>
              <a:spcBef>
                <a:spcPct val="20000"/>
              </a:spcBef>
              <a:spcAft>
                <a:spcPct val="0"/>
              </a:spcAft>
              <a:buClr>
                <a:srgbClr val="F8F8F8"/>
              </a:buClr>
              <a:buSzTx/>
              <a:buFontTx/>
              <a:buAutoNum type="arabicPeriod"/>
              <a:tabLst/>
              <a:defRPr/>
            </a:pP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Do not question the reason for your plight.</a:t>
            </a:r>
            <a:endParaRPr kumimoji="0" lang="en-US" altLang="zh-CN" sz="3600" b="0" i="0" u="none" strike="noStrike" kern="1200" cap="none" spc="0" normalizeH="0" baseline="0" noProof="0" dirty="0">
              <a:ln>
                <a:noFill/>
              </a:ln>
              <a:solidFill>
                <a:srgbClr val="F8F8F8"/>
              </a:solidFill>
              <a:effectLst/>
              <a:uLnTx/>
              <a:uFillTx/>
              <a:latin typeface="Arial" charset="0"/>
              <a:ea typeface="ＭＳ Ｐゴシック" charset="0"/>
              <a:cs typeface="Arial" charset="0"/>
            </a:endParaRPr>
          </a:p>
          <a:p>
            <a:pPr marL="533400" marR="0" lvl="0" indent="-533400" algn="l" defTabSz="914400" rtl="0" eaLnBrk="1" fontAlgn="base" latinLnBrk="0" hangingPunct="1">
              <a:lnSpc>
                <a:spcPct val="90000"/>
              </a:lnSpc>
              <a:spcBef>
                <a:spcPct val="20000"/>
              </a:spcBef>
              <a:spcAft>
                <a:spcPct val="0"/>
              </a:spcAft>
              <a:buClr>
                <a:srgbClr val="F8F8F8"/>
              </a:buClr>
              <a:buSzTx/>
              <a:buFontTx/>
              <a:buAutoNum type="arabicPeriod"/>
              <a:tabLst/>
              <a:defRPr/>
            </a:pP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Submit to God by trusting in God</a:t>
            </a:r>
            <a:r>
              <a:rPr kumimoji="0" lang="uk-UA"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a:t>
            </a: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s wisdom.</a:t>
            </a:r>
            <a:endParaRPr kumimoji="0" lang="en-US" sz="3600" b="0" i="0" u="none" strike="noStrike" kern="1200" cap="none" spc="0" normalizeH="0" baseline="0" noProof="0" dirty="0">
              <a:ln>
                <a:noFill/>
              </a:ln>
              <a:solidFill>
                <a:srgbClr val="F8F8F8"/>
              </a:solidFill>
              <a:effectLst/>
              <a:uLnTx/>
              <a:uFillTx/>
              <a:latin typeface="Arial" charset="0"/>
              <a:ea typeface="ＭＳ Ｐゴシック" charset="0"/>
              <a:cs typeface="Arial" charset="0"/>
            </a:endParaRPr>
          </a:p>
        </p:txBody>
      </p:sp>
      <p:sp>
        <p:nvSpPr>
          <p:cNvPr id="172037" name="Rectangle 6"/>
          <p:cNvSpPr>
            <a:spLocks noGrp="1" noChangeArrowheads="1"/>
          </p:cNvSpPr>
          <p:nvPr>
            <p:ph type="ctrTitle"/>
          </p:nvPr>
        </p:nvSpPr>
        <p:spPr>
          <a:xfrm>
            <a:off x="685800" y="457200"/>
            <a:ext cx="3962400" cy="457200"/>
          </a:xfrm>
        </p:spPr>
        <p:txBody>
          <a:bodyPr/>
          <a:lstStyle/>
          <a:p>
            <a:pPr eaLnBrk="1" hangingPunct="1"/>
            <a:r>
              <a:rPr lang="en-US" sz="2000">
                <a:solidFill>
                  <a:schemeClr val="bg1"/>
                </a:solidFill>
                <a:latin typeface="Tahoma" charset="0"/>
                <a:ea typeface="ＭＳ Ｐゴシック" charset="0"/>
                <a:cs typeface="ＭＳ Ｐゴシック" charset="0"/>
              </a:rPr>
              <a:t>Application</a:t>
            </a:r>
          </a:p>
        </p:txBody>
      </p:sp>
    </p:spTree>
    <p:extLst>
      <p:ext uri="{BB962C8B-B14F-4D97-AF65-F5344CB8AC3E}">
        <p14:creationId xmlns:p14="http://schemas.microsoft.com/office/powerpoint/2010/main" val="640125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72707"/>
                                        </p:tgtEl>
                                        <p:attrNameLst>
                                          <p:attrName>style.visibility</p:attrName>
                                        </p:attrNameLst>
                                      </p:cBhvr>
                                      <p:to>
                                        <p:strVal val="visible"/>
                                      </p:to>
                                    </p:set>
                                    <p:anim calcmode="lin" valueType="num">
                                      <p:cBhvr>
                                        <p:cTn id="7" dur="5000" fill="hold"/>
                                        <p:tgtEl>
                                          <p:spTgt spid="72707"/>
                                        </p:tgtEl>
                                        <p:attrNameLst>
                                          <p:attrName>ppt_w</p:attrName>
                                        </p:attrNameLst>
                                      </p:cBhvr>
                                      <p:tavLst>
                                        <p:tav tm="0" fmla="#ppt_w*sin(2.5*pi*$)">
                                          <p:val>
                                            <p:fltVal val="0"/>
                                          </p:val>
                                        </p:tav>
                                        <p:tav tm="100000">
                                          <p:val>
                                            <p:fltVal val="1"/>
                                          </p:val>
                                        </p:tav>
                                      </p:tavLst>
                                    </p:anim>
                                    <p:anim calcmode="lin" valueType="num">
                                      <p:cBhvr>
                                        <p:cTn id="8" dur="5000" fill="hold"/>
                                        <p:tgtEl>
                                          <p:spTgt spid="7270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9" presetClass="entr" presetSubtype="0" fill="hold" nodeType="after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dissolve">
                                      <p:cBhvr>
                                        <p:cTn id="12" dur="500"/>
                                        <p:tgtEl>
                                          <p:spTgt spid="727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72708"/>
                                        </p:tgtEl>
                                        <p:attrNameLst>
                                          <p:attrName>style.visibility</p:attrName>
                                        </p:attrNameLst>
                                      </p:cBhvr>
                                      <p:to>
                                        <p:strVal val="visible"/>
                                      </p:to>
                                    </p:set>
                                    <p:animEffect transition="in" filter="fade">
                                      <p:cBhvr>
                                        <p:cTn id="17" dur="2000"/>
                                        <p:tgtEl>
                                          <p:spTgt spid="72708"/>
                                        </p:tgtEl>
                                      </p:cBhvr>
                                    </p:animEffect>
                                    <p:anim calcmode="lin" valueType="num">
                                      <p:cBhvr>
                                        <p:cTn id="18" dur="2000" fill="hold"/>
                                        <p:tgtEl>
                                          <p:spTgt spid="72708"/>
                                        </p:tgtEl>
                                        <p:attrNameLst>
                                          <p:attrName>style.rotation</p:attrName>
                                        </p:attrNameLst>
                                      </p:cBhvr>
                                      <p:tavLst>
                                        <p:tav tm="0">
                                          <p:val>
                                            <p:fltVal val="720"/>
                                          </p:val>
                                        </p:tav>
                                        <p:tav tm="100000">
                                          <p:val>
                                            <p:fltVal val="0"/>
                                          </p:val>
                                        </p:tav>
                                      </p:tavLst>
                                    </p:anim>
                                    <p:anim calcmode="lin" valueType="num">
                                      <p:cBhvr>
                                        <p:cTn id="19" dur="2000" fill="hold"/>
                                        <p:tgtEl>
                                          <p:spTgt spid="72708"/>
                                        </p:tgtEl>
                                        <p:attrNameLst>
                                          <p:attrName>ppt_h</p:attrName>
                                        </p:attrNameLst>
                                      </p:cBhvr>
                                      <p:tavLst>
                                        <p:tav tm="0">
                                          <p:val>
                                            <p:fltVal val="0"/>
                                          </p:val>
                                        </p:tav>
                                        <p:tav tm="100000">
                                          <p:val>
                                            <p:strVal val="#ppt_h"/>
                                          </p:val>
                                        </p:tav>
                                      </p:tavLst>
                                    </p:anim>
                                    <p:anim calcmode="lin" valueType="num">
                                      <p:cBhvr>
                                        <p:cTn id="20" dur="2000" fill="hold"/>
                                        <p:tgtEl>
                                          <p:spTgt spid="72708"/>
                                        </p:tgtEl>
                                        <p:attrNameLst>
                                          <p:attrName>ppt_w</p:attrName>
                                        </p:attrNameLst>
                                      </p:cBhvr>
                                      <p:tavLst>
                                        <p:tav tm="0">
                                          <p:val>
                                            <p:fltVal val="0"/>
                                          </p:val>
                                        </p:tav>
                                        <p:tav tm="100000">
                                          <p:val>
                                            <p:strVal val="#ppt_w"/>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2709">
                                            <p:txEl>
                                              <p:pRg st="0" end="0"/>
                                            </p:txEl>
                                          </p:spTgt>
                                        </p:tgtEl>
                                        <p:attrNameLst>
                                          <p:attrName>style.visibility</p:attrName>
                                        </p:attrNameLst>
                                      </p:cBhvr>
                                      <p:to>
                                        <p:strVal val="visible"/>
                                      </p:to>
                                    </p:set>
                                    <p:anim calcmode="lin" valueType="num">
                                      <p:cBhvr additive="base">
                                        <p:cTn id="23" dur="500" fill="hold"/>
                                        <p:tgtEl>
                                          <p:spTgt spid="72709">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270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2709">
                                            <p:txEl>
                                              <p:pRg st="1" end="1"/>
                                            </p:txEl>
                                          </p:spTgt>
                                        </p:tgtEl>
                                        <p:attrNameLst>
                                          <p:attrName>style.visibility</p:attrName>
                                        </p:attrNameLst>
                                      </p:cBhvr>
                                      <p:to>
                                        <p:strVal val="visible"/>
                                      </p:to>
                                    </p:set>
                                    <p:anim calcmode="lin" valueType="num">
                                      <p:cBhvr additive="base">
                                        <p:cTn id="29" dur="500" fill="hold"/>
                                        <p:tgtEl>
                                          <p:spTgt spid="72709">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270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2709">
                                            <p:txEl>
                                              <p:pRg st="2" end="2"/>
                                            </p:txEl>
                                          </p:spTgt>
                                        </p:tgtEl>
                                        <p:attrNameLst>
                                          <p:attrName>style.visibility</p:attrName>
                                        </p:attrNameLst>
                                      </p:cBhvr>
                                      <p:to>
                                        <p:strVal val="visible"/>
                                      </p:to>
                                    </p:set>
                                    <p:anim calcmode="lin" valueType="num">
                                      <p:cBhvr additive="base">
                                        <p:cTn id="35" dur="500" fill="hold"/>
                                        <p:tgtEl>
                                          <p:spTgt spid="72709">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270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p:bldP spid="72708" grpId="0"/>
      <p:bldP spid="72709" grpId="0" uiExpand="1"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Secret Place of the Most High | The School of Christ">
            <a:extLst>
              <a:ext uri="{FF2B5EF4-FFF2-40B4-BE49-F238E27FC236}">
                <a16:creationId xmlns:a16="http://schemas.microsoft.com/office/drawing/2014/main" id="{4A553F1F-1BEA-3D31-148B-76737B8BF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5" y="1572568"/>
            <a:ext cx="9144000" cy="51387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8565"/>
            <a:ext cx="9144000" cy="1489546"/>
          </a:xfrm>
          <a:solidFill>
            <a:srgbClr val="800000"/>
          </a:solidFill>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Don’t try to force God to tell you the things he will not tell. </a:t>
            </a:r>
          </a:p>
        </p:txBody>
      </p:sp>
      <p:sp>
        <p:nvSpPr>
          <p:cNvPr id="4" name="Rectangle 2"/>
          <p:cNvSpPr txBox="1">
            <a:spLocks noChangeArrowheads="1"/>
          </p:cNvSpPr>
          <p:nvPr/>
        </p:nvSpPr>
        <p:spPr bwMode="auto">
          <a:xfrm>
            <a:off x="2" y="1572568"/>
            <a:ext cx="4021666" cy="5059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27000">
                    <a:schemeClr val="tx1"/>
                  </a:glow>
                </a:effectLst>
                <a:latin typeface="Arial" charset="0"/>
                <a:ea typeface="ＭＳ Ｐゴシック" charset="0"/>
                <a:cs typeface="ＭＳ Ｐゴシック" charset="0"/>
              </a:rPr>
              <a:t>"The secret things belong to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our God, but the things revealed belong to us and to our children forever, that we may follow all the words of this law"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(Deut 29:29 NIV). </a:t>
            </a:r>
          </a:p>
        </p:txBody>
      </p:sp>
      <p:sp>
        <p:nvSpPr>
          <p:cNvPr id="5" name="Rectangle 2"/>
          <p:cNvSpPr txBox="1">
            <a:spLocks noChangeArrowheads="1"/>
          </p:cNvSpPr>
          <p:nvPr/>
        </p:nvSpPr>
        <p:spPr bwMode="auto">
          <a:xfrm>
            <a:off x="4021668" y="1572568"/>
            <a:ext cx="5122333" cy="5059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our God has secrets known to no one. We are not accountable for them, but we and our children are accountable forever for all that he has revealed to us, so that we may obey all the terms of these instructions”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(Deut 29:29 NLT). </a:t>
            </a:r>
          </a:p>
        </p:txBody>
      </p:sp>
    </p:spTree>
    <p:extLst>
      <p:ext uri="{BB962C8B-B14F-4D97-AF65-F5344CB8AC3E}">
        <p14:creationId xmlns:p14="http://schemas.microsoft.com/office/powerpoint/2010/main" val="155535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0326"/>
            <a:ext cx="9144000" cy="7359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286114"/>
            <a:ext cx="9144000" cy="157189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Psalm 46:10</a:t>
            </a:r>
          </a:p>
        </p:txBody>
      </p:sp>
      <p:sp>
        <p:nvSpPr>
          <p:cNvPr id="5" name="Rectangle 2"/>
          <p:cNvSpPr txBox="1">
            <a:spLocks noChangeArrowheads="1"/>
          </p:cNvSpPr>
          <p:nvPr/>
        </p:nvSpPr>
        <p:spPr bwMode="auto">
          <a:xfrm>
            <a:off x="0" y="36781"/>
            <a:ext cx="9144000" cy="15718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"Be still and know that I am God."</a:t>
            </a:r>
          </a:p>
        </p:txBody>
      </p:sp>
    </p:spTree>
    <p:extLst>
      <p:ext uri="{BB962C8B-B14F-4D97-AF65-F5344CB8AC3E}">
        <p14:creationId xmlns:p14="http://schemas.microsoft.com/office/powerpoint/2010/main" val="2045774457"/>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813" y="1268413"/>
            <a:ext cx="3741737" cy="1235075"/>
          </a:xfrm>
        </p:spPr>
        <p:txBody>
          <a:bodyPr/>
          <a:lstStyle/>
          <a:p>
            <a:pPr>
              <a:defRPr/>
            </a:pPr>
            <a:r>
              <a:rPr lang="en-US" dirty="0"/>
              <a:t>Black</a:t>
            </a:r>
          </a:p>
        </p:txBody>
      </p:sp>
    </p:spTree>
    <p:extLst>
      <p:ext uri="{BB962C8B-B14F-4D97-AF65-F5344CB8AC3E}">
        <p14:creationId xmlns:p14="http://schemas.microsoft.com/office/powerpoint/2010/main" val="1523898823"/>
      </p:ext>
    </p:extLst>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lnSpc>
                <a:spcPct val="80000"/>
              </a:lnSpc>
              <a:spcBef>
                <a:spcPct val="0"/>
              </a:spcBef>
              <a:spcAft>
                <a:spcPct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84929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2408"/>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Black"/>
                <a:ea typeface="ＭＳ Ｐゴシック" charset="0"/>
                <a:cs typeface="Arial Black"/>
              </a:rPr>
              <a:t>JOB IN A NUTSHELL</a:t>
            </a:r>
          </a:p>
        </p:txBody>
      </p:sp>
      <p:sp>
        <p:nvSpPr>
          <p:cNvPr id="4" name="Rectangle 2"/>
          <p:cNvSpPr txBox="1">
            <a:spLocks noChangeArrowheads="1"/>
          </p:cNvSpPr>
          <p:nvPr/>
        </p:nvSpPr>
        <p:spPr bwMode="auto">
          <a:xfrm>
            <a:off x="270759" y="1773238"/>
            <a:ext cx="2642136"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spc="-100" dirty="0">
                <a:solidFill>
                  <a:srgbClr val="000000"/>
                </a:solidFill>
                <a:latin typeface="Helvetica Neue Black Condensed"/>
                <a:ea typeface="ＭＳ Ｐゴシック" charset="0"/>
                <a:cs typeface="Helvetica Neue Black Condensed"/>
              </a:rPr>
              <a:t>SETTING</a:t>
            </a:r>
          </a:p>
        </p:txBody>
      </p:sp>
      <p:sp>
        <p:nvSpPr>
          <p:cNvPr id="5" name="Rectangle 2"/>
          <p:cNvSpPr txBox="1">
            <a:spLocks noChangeArrowheads="1"/>
          </p:cNvSpPr>
          <p:nvPr/>
        </p:nvSpPr>
        <p:spPr bwMode="auto">
          <a:xfrm>
            <a:off x="3287798" y="1773238"/>
            <a:ext cx="2642136"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spc="-100" dirty="0">
                <a:solidFill>
                  <a:srgbClr val="000000"/>
                </a:solidFill>
                <a:latin typeface="Helvetica Neue Black Condensed"/>
                <a:ea typeface="ＭＳ Ｐゴシック" charset="0"/>
                <a:cs typeface="Helvetica Neue Black Condensed"/>
              </a:rPr>
              <a:t>DEBATE</a:t>
            </a:r>
          </a:p>
        </p:txBody>
      </p:sp>
      <p:sp>
        <p:nvSpPr>
          <p:cNvPr id="6" name="Rectangle 2"/>
          <p:cNvSpPr txBox="1">
            <a:spLocks noChangeArrowheads="1"/>
          </p:cNvSpPr>
          <p:nvPr/>
        </p:nvSpPr>
        <p:spPr bwMode="auto">
          <a:xfrm>
            <a:off x="6304838" y="1773238"/>
            <a:ext cx="2642136"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spc="-100" dirty="0">
                <a:solidFill>
                  <a:srgbClr val="000000"/>
                </a:solidFill>
                <a:latin typeface="Helvetica Neue Black Condensed"/>
                <a:ea typeface="ＭＳ Ｐゴシック" charset="0"/>
                <a:cs typeface="Helvetica Neue Black Condensed"/>
              </a:rPr>
              <a:t>RESOLUTION</a:t>
            </a:r>
          </a:p>
        </p:txBody>
      </p:sp>
      <p:sp>
        <p:nvSpPr>
          <p:cNvPr id="2" name="Notched Right Arrow 1"/>
          <p:cNvSpPr/>
          <p:nvPr/>
        </p:nvSpPr>
        <p:spPr bwMode="auto">
          <a:xfrm>
            <a:off x="2710174" y="2695855"/>
            <a:ext cx="778964"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7" name="Notched Right Arrow 6"/>
          <p:cNvSpPr/>
          <p:nvPr/>
        </p:nvSpPr>
        <p:spPr bwMode="auto">
          <a:xfrm>
            <a:off x="5695970" y="2695855"/>
            <a:ext cx="778964"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Tree>
    <p:extLst>
      <p:ext uri="{BB962C8B-B14F-4D97-AF65-F5344CB8AC3E}">
        <p14:creationId xmlns:p14="http://schemas.microsoft.com/office/powerpoint/2010/main" val="979158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The Setting</a:t>
            </a:r>
            <a:r>
              <a:rPr lang="en-US" b="1" dirty="0">
                <a:effectLst>
                  <a:glow rad="127000">
                    <a:schemeClr val="tx1"/>
                  </a:glow>
                </a:effectLst>
                <a:latin typeface="Arial" charset="0"/>
                <a:ea typeface="ＭＳ Ｐゴシック" charset="0"/>
                <a:cs typeface="ＭＳ Ｐゴシック" charset="0"/>
              </a:rPr>
              <a:t>: Suffering sometimes comes when we haven’t done anything wrong (Job 1–2).</a:t>
            </a:r>
          </a:p>
        </p:txBody>
      </p:sp>
    </p:spTree>
    <p:extLst>
      <p:ext uri="{BB962C8B-B14F-4D97-AF65-F5344CB8AC3E}">
        <p14:creationId xmlns:p14="http://schemas.microsoft.com/office/powerpoint/2010/main" val="3314084005"/>
      </p:ext>
    </p:extLst>
  </p:cSld>
  <p:clrMapOvr>
    <a:masterClrMapping/>
  </p:clrMapOvr>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2368</TotalTime>
  <Words>4456</Words>
  <Application>Microsoft Macintosh PowerPoint</Application>
  <PresentationFormat>On-screen Show (4:3)</PresentationFormat>
  <Paragraphs>838</Paragraphs>
  <Slides>75</Slides>
  <Notes>60</Notes>
  <HiddenSlides>0</HiddenSlides>
  <MMClips>0</MMClips>
  <ScaleCrop>false</ScaleCrop>
  <HeadingPairs>
    <vt:vector size="6" baseType="variant">
      <vt:variant>
        <vt:lpstr>Fonts Used</vt:lpstr>
      </vt:variant>
      <vt:variant>
        <vt:i4>9</vt:i4>
      </vt:variant>
      <vt:variant>
        <vt:lpstr>Theme</vt:lpstr>
      </vt:variant>
      <vt:variant>
        <vt:i4>14</vt:i4>
      </vt:variant>
      <vt:variant>
        <vt:lpstr>Slide Titles</vt:lpstr>
      </vt:variant>
      <vt:variant>
        <vt:i4>75</vt:i4>
      </vt:variant>
    </vt:vector>
  </HeadingPairs>
  <TitlesOfParts>
    <vt:vector size="98" baseType="lpstr">
      <vt:lpstr>Arial</vt:lpstr>
      <vt:lpstr>Arial Black</vt:lpstr>
      <vt:lpstr>Arial Narrow</vt:lpstr>
      <vt:lpstr>Calibri</vt:lpstr>
      <vt:lpstr>Comic Sans MS</vt:lpstr>
      <vt:lpstr>Helvetica Neue Black Condensed</vt:lpstr>
      <vt:lpstr>Tahoma</vt:lpstr>
      <vt:lpstr>Times New Roman</vt:lpstr>
      <vt:lpstr>Wingdings</vt:lpstr>
      <vt:lpstr>49_Blank Presentation</vt:lpstr>
      <vt:lpstr>Blank Presentation</vt:lpstr>
      <vt:lpstr>17_Office Theme</vt:lpstr>
      <vt:lpstr>3_Default Design</vt:lpstr>
      <vt:lpstr>Strategic</vt:lpstr>
      <vt:lpstr>Default Design</vt:lpstr>
      <vt:lpstr>Clipboard</vt:lpstr>
      <vt:lpstr>1_Default Design</vt:lpstr>
      <vt:lpstr>Selling a Product or Service</vt:lpstr>
      <vt:lpstr>18_Office Theme</vt:lpstr>
      <vt:lpstr>46_Blank Presentation</vt:lpstr>
      <vt:lpstr>1_Strategic</vt:lpstr>
      <vt:lpstr>4_Blank Presentation</vt:lpstr>
      <vt:lpstr>50_Blank Presentation</vt:lpstr>
      <vt:lpstr>Be Submissive</vt:lpstr>
      <vt:lpstr>Rabbi Harold Kushner</vt:lpstr>
      <vt:lpstr>When  BAD  Things Happen to  GOOD People</vt:lpstr>
      <vt:lpstr>What righteous suffering have you experienced or are experiencing now?</vt:lpstr>
      <vt:lpstr>What is the proper response to righeous suffering?</vt:lpstr>
      <vt:lpstr>The Rule of Job's Day</vt:lpstr>
      <vt:lpstr>Prevailing Theology of Retribution</vt:lpstr>
      <vt:lpstr>JOB IN A NUTSHELL</vt:lpstr>
      <vt:lpstr>I. The Setting: Suffering sometimes comes when we haven’t done anything wrong (Job 1–2).</vt:lpstr>
      <vt:lpstr>Slides on  Job 1</vt:lpstr>
      <vt:lpstr>The Description of Job (1:1-5)</vt:lpstr>
      <vt:lpstr>Did Job really exist?</vt:lpstr>
      <vt:lpstr>Chess</vt:lpstr>
      <vt:lpstr>The Description of Satan (1:6-12)</vt:lpstr>
      <vt:lpstr>Satan's Attacks in Job 1</vt:lpstr>
      <vt:lpstr>"The LORD gave, the LORD took away. Blessed be his name" (1:21b). </vt:lpstr>
      <vt:lpstr>Slides on  Job 2</vt:lpstr>
      <vt:lpstr>Outline</vt:lpstr>
      <vt:lpstr>Job's Wife: "Curse God and die!" (2:9)</vt:lpstr>
      <vt:lpstr>Five Responses to Suffering</vt:lpstr>
      <vt:lpstr>"Then they sat on the ground with him for seven days and nights. No one said a word to Job, for they saw that his suffering was too great for words" (2:13 NLT). </vt:lpstr>
      <vt:lpstr>Are you experienceing righeous suffering?</vt:lpstr>
      <vt:lpstr>What is the proper response to righeous suffering?</vt:lpstr>
      <vt:lpstr>I. The Setting: Suffering sometimes hits when we haven’t done anything wrong  (Job 1–2).</vt:lpstr>
      <vt:lpstr>What is our typical response to righteous suffering? </vt:lpstr>
      <vt:lpstr>II. The Debate: We struggle with righteous suffering until God shares his incomprehensibility  (Job 3–41).</vt:lpstr>
      <vt:lpstr>Slides on  Job 3</vt:lpstr>
      <vt:lpstr>The Debate (Job 3–41)</vt:lpstr>
      <vt:lpstr>JOB</vt:lpstr>
      <vt:lpstr>Outline</vt:lpstr>
      <vt:lpstr>Five Responses to Suffering</vt:lpstr>
      <vt:lpstr>The Cycles of Debate in Job</vt:lpstr>
      <vt:lpstr>Their Basic Premise</vt:lpstr>
      <vt:lpstr>Job's Basic Premise</vt:lpstr>
      <vt:lpstr>Five Responses to Suffering</vt:lpstr>
      <vt:lpstr>Cycles of Debate</vt:lpstr>
      <vt:lpstr>Why do the innocent suffer?</vt:lpstr>
      <vt:lpstr>Slides on  Job 32</vt:lpstr>
      <vt:lpstr>Elihu's Addressees (32–37)</vt:lpstr>
      <vt:lpstr>Five Responses to Suffering</vt:lpstr>
      <vt:lpstr>Perspectives of Job's Friends</vt:lpstr>
      <vt:lpstr>Key Verse</vt:lpstr>
      <vt:lpstr>Slides on  Job 38</vt:lpstr>
      <vt:lpstr>Why do the innocent suffer?</vt:lpstr>
      <vt:lpstr>Job's Mid-Term Exam (38–41)</vt:lpstr>
      <vt:lpstr>Five Responses to Suffering</vt:lpstr>
      <vt:lpstr>Slides on  Job 40</vt:lpstr>
      <vt:lpstr>Job's Mid-Term Exam (38–41)</vt:lpstr>
      <vt:lpstr>Behemoth (Job 40:15-24)</vt:lpstr>
      <vt:lpstr>The cedar was the largest tree in the Mid-East</vt:lpstr>
      <vt:lpstr>The tail of an elephant is not like a cedar!</vt:lpstr>
      <vt:lpstr>Not like a cedar tree on a hippo either!</vt:lpstr>
      <vt:lpstr>Apatosaurus</vt:lpstr>
      <vt:lpstr>Diplodocus</vt:lpstr>
      <vt:lpstr>Slides on  Job 41</vt:lpstr>
      <vt:lpstr>What's the Leviathan?</vt:lpstr>
      <vt:lpstr>Leviathan (Job 41:1-34)</vt:lpstr>
      <vt:lpstr>Tyrannosaurus Rex</vt:lpstr>
      <vt:lpstr>Did God answer Job?</vt:lpstr>
      <vt:lpstr>What is the proper response to righeous suffering?</vt:lpstr>
      <vt:lpstr>I. The Setting: Suffering sometimes comes when we haven’t done anything wrong (Job 1–2).</vt:lpstr>
      <vt:lpstr>II. The Debate: We struggle with righteous suffering until God tells us to rest in his incomprehensibility  (Job 3–41).</vt:lpstr>
      <vt:lpstr>III. The Resolution: Our proper response is to submit to God (Job 42).</vt:lpstr>
      <vt:lpstr>Slides on  Job 42</vt:lpstr>
      <vt:lpstr>Outline</vt:lpstr>
      <vt:lpstr>Contrasts Between Job 1 and Job 42</vt:lpstr>
      <vt:lpstr>Don’t strive to know reasons—long to know God instead! </vt:lpstr>
      <vt:lpstr>What is the proper response to righeous suffering?</vt:lpstr>
      <vt:lpstr>Main Idea of Job</vt:lpstr>
      <vt:lpstr>Key Word</vt:lpstr>
      <vt:lpstr>Application</vt:lpstr>
      <vt:lpstr>Don’t try to force God to tell you the things he will not tell. </vt:lpstr>
      <vt:lpstr>Psalm 46:10</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144</cp:revision>
  <dcterms:created xsi:type="dcterms:W3CDTF">2014-08-02T06:39:19Z</dcterms:created>
  <dcterms:modified xsi:type="dcterms:W3CDTF">2022-04-22T07:56:55Z</dcterms:modified>
</cp:coreProperties>
</file>